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3EFA9-B1BA-47FD-9522-7D4BE837332A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CBDCD-434B-409E-8B9B-A1C952B8F14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705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CBDCD-434B-409E-8B9B-A1C952B8F14D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1030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34362F-6BEA-AD85-E7EA-FD3D605102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6A90925-57E8-278B-39EF-261A50A932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B6EE975-AC50-5FA8-09F8-2A2E6C112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B1DE-D8D7-4833-9FAD-B9454706F34B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934543-D602-F0DA-458A-97D6D76B9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28C67BE-7307-94E1-4B59-864117337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7490-83E3-4E84-B9E8-CF43201EEE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26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CFA41-0E27-3564-58A8-5858C26AB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5B09941-4B93-2FF5-5B56-6D718B01FD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A172A2-781C-E23B-2B88-6C9FF3A20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B1DE-D8D7-4833-9FAD-B9454706F34B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B31368-7F29-54CB-EEFB-B04F5EB42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CD0622-17AC-1EC9-FA01-B3D5F4650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7490-83E3-4E84-B9E8-CF43201EEE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4470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1E85424-5065-AD68-94C7-CD9018D2E0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1F4C2E8-C9A4-F442-E6AB-79FCD7027B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705077B-1038-E467-46FC-D9C0B7FC1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B1DE-D8D7-4833-9FAD-B9454706F34B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FA33C9-8476-7DF1-590B-6511E361E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DA2F7FD-58E9-EFD5-57C0-612422F90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7490-83E3-4E84-B9E8-CF43201EEE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7886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4B6B72-930C-A9C4-EA85-75A76E422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867DCF-6BE0-836D-A964-DCAE99DDC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58B0F7-4839-6307-031D-0244788F4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B1DE-D8D7-4833-9FAD-B9454706F34B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686386-2E50-5F1B-4F58-4BFDBB648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0EF5ED6-03BD-EBCC-EEBA-2F5E31A96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7490-83E3-4E84-B9E8-CF43201EEE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4847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17DFD8-A836-7AA2-7298-4E8A5A11F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3D57B7F-9B31-C01B-D9DF-C666D851A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70BAA9-5BAC-D9CF-7AF9-B602D0E3E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B1DE-D8D7-4833-9FAD-B9454706F34B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0F0842-1FBA-C76E-B7E3-F299E0272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205B714-15F4-87D8-FF27-AB3C8949A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7490-83E3-4E84-B9E8-CF43201EEE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6261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D718DE-36B6-E700-F95E-5EA663D44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CFF68A6-20C4-EAB4-5A9E-4ECEF5A064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EB69496-569A-6189-052B-886E63424F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804E823-3BAE-E6E5-706D-0AA98D56A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B1DE-D8D7-4833-9FAD-B9454706F34B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AAD6619-5BF2-6E58-429A-0C2867A5E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0F568EC-5B0E-1BCB-7894-F8B5F2CD8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7490-83E3-4E84-B9E8-CF43201EEE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0650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C3729B-E33E-6699-0A5E-052677393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D42B752-61B3-E2C6-9838-8939FF894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254722F-051C-A66F-D498-3CB5802F2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AB3A7F7-F36C-4C22-456A-0ADA33456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4DDE69F-9958-BB0E-9C80-8027156FE7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FB896E3-83B4-0FC0-C435-B8F87F6D7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B1DE-D8D7-4833-9FAD-B9454706F34B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2B065DE-21AB-7EA8-7DE6-27687B456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FFC93E1-6863-4860-09CF-EEA9D0C30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7490-83E3-4E84-B9E8-CF43201EEE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87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A85F26-C05B-82D6-7888-CCE27B9C8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FF02146-4EF0-8887-2FD9-79F2CAC40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B1DE-D8D7-4833-9FAD-B9454706F34B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4A9B707-79CC-A9B0-B7CD-0372F77FA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860A9DC-FDFF-057D-275D-94476A29C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7490-83E3-4E84-B9E8-CF43201EEE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463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3142384-4FF3-B09D-C667-05A2ED1CF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B1DE-D8D7-4833-9FAD-B9454706F34B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9663B97-8303-457C-E834-75F2AEB6E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2740E0D-239B-BF77-3D07-8A0FB8214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7490-83E3-4E84-B9E8-CF43201EEE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4043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101D4B-88A0-D0C2-511F-6C6FA534F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B3BD81-71C7-AECF-C082-27103B5F8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8398572-6F96-8E4E-C7E6-FF0A7CB5A1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80E75E8-084B-DBD9-C430-291BEA244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B1DE-D8D7-4833-9FAD-B9454706F34B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951AE10-4D37-09B7-6C2B-908EA7F9F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225B984-A43F-DB47-108C-DA2A38BEC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7490-83E3-4E84-B9E8-CF43201EEE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244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1DEC3D-FA53-8A6D-4309-F797E26D8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8F9A05A-86D2-28EE-B399-5D30639F94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0EF9B1F-2735-9F0B-22B2-3E87ECD9EF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A46CC7F-0ED8-8BC9-132B-FE4D1DBEE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1B1DE-D8D7-4833-9FAD-B9454706F34B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65C0D8E-F81F-4ED9-424C-CBEEBB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ED78FAF-3777-8CE0-7314-35A577595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67490-83E3-4E84-B9E8-CF43201EEE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0033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1D43A3A-2223-38A3-AF69-C09005AE0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F651E27-BEB3-067C-A079-27FB45A40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65AD89-268A-CA1A-E79B-E2356D4C6E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71B1DE-D8D7-4833-9FAD-B9454706F34B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DBF5C65-A12D-2402-71F1-D75A72CA0D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F973A6-E671-3A17-67FD-829FBD228C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D67490-83E3-4E84-B9E8-CF43201EEE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46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7C91C6E4-0605-3A69-411B-03516012FB1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5776" y="0"/>
            <a:ext cx="2163861" cy="2293247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FDAB4B74-339E-E76E-C15E-03A4013642C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617330" y="-1"/>
            <a:ext cx="2163861" cy="2293247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3830D260-0ABA-4983-18B8-1F0311D9ECDD}"/>
              </a:ext>
            </a:extLst>
          </p:cNvPr>
          <p:cNvSpPr txBox="1"/>
          <p:nvPr/>
        </p:nvSpPr>
        <p:spPr>
          <a:xfrm>
            <a:off x="3173046" y="1146622"/>
            <a:ext cx="6096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I.C. MANDATORICCIO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     A.S. 2025/26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C5A711C-6390-07F9-6058-C226650D9E72}"/>
              </a:ext>
            </a:extLst>
          </p:cNvPr>
          <p:cNvSpPr txBox="1"/>
          <p:nvPr/>
        </p:nvSpPr>
        <p:spPr>
          <a:xfrm>
            <a:off x="2915139" y="2857697"/>
            <a:ext cx="6096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Analisi risultati degli apprendimenti  </a:t>
            </a:r>
            <a:r>
              <a:rPr kumimoji="0" lang="it-IT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Ii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° quadrimestre SCUOLA PRIMARIA</a:t>
            </a:r>
            <a:endParaRPr lang="it-IT" sz="28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38DF6CC-B9FB-BB73-DD8B-0D5CAABD233A}"/>
              </a:ext>
            </a:extLst>
          </p:cNvPr>
          <p:cNvSpPr txBox="1"/>
          <p:nvPr/>
        </p:nvSpPr>
        <p:spPr>
          <a:xfrm>
            <a:off x="7084145" y="5589235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REFERENTE: CERMINARA CANDIDA</a:t>
            </a:r>
          </a:p>
        </p:txBody>
      </p:sp>
    </p:spTree>
    <p:extLst>
      <p:ext uri="{BB962C8B-B14F-4D97-AF65-F5344CB8AC3E}">
        <p14:creationId xmlns:p14="http://schemas.microsoft.com/office/powerpoint/2010/main" val="590524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40F0A603-B2B4-ADDF-950E-B2EB5B5320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708" y="6122576"/>
            <a:ext cx="8847016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634BD892-6587-CBEF-ABF7-EDFE33AED0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817" y="299070"/>
            <a:ext cx="5524979" cy="5359268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2D8B29B8-B389-374A-A311-3DF49F3180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4060" y="299070"/>
            <a:ext cx="5469785" cy="543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770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242FA94F-4F15-9999-C8FF-8395189DB6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69" y="6122576"/>
            <a:ext cx="9331569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DAEE08FF-051B-5BE2-0223-5D751C1E8C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09" y="0"/>
            <a:ext cx="3170784" cy="5642707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3A70E356-6B75-35F8-B6DF-91E6F45D5B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82" y="0"/>
            <a:ext cx="3879342" cy="5697415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914F1385-8C51-FF89-10DD-2D74367C458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324" y="203200"/>
            <a:ext cx="4585367" cy="5494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579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2A3AFFFC-4814-11A0-4ECC-1D5D8277AF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47" y="0"/>
            <a:ext cx="5053344" cy="5806831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542E7CB3-A8C7-8AC4-73C8-A340EAC144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69" y="6122576"/>
            <a:ext cx="9331569" cy="436355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DFBC26BC-6C5E-112A-5F6E-A987D81DE9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8979" y="132862"/>
            <a:ext cx="4168501" cy="5673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533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3B6C5B98-54BB-2EA4-7A2E-CF91F704A3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69" y="6122576"/>
            <a:ext cx="9331569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779F6EA9-9660-372D-1929-4857E05A38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39" y="0"/>
            <a:ext cx="5085774" cy="558800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798C1A1C-50AF-C2E0-6AFA-96B4B1F128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043" y="140677"/>
            <a:ext cx="4881649" cy="5525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292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87A27EEC-F742-5D3E-21C3-38DB42DC01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69" y="6122576"/>
            <a:ext cx="9331569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83EFD296-5AE8-B09A-6BD1-B233FDD7F4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9" y="422031"/>
            <a:ext cx="5511811" cy="5228492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9D0016D9-8184-1098-5EA3-72D57254F5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2867" y="422031"/>
            <a:ext cx="5242056" cy="5142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92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4581A90A-4E92-DC85-4FFD-B3F720DDF9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69" y="6122576"/>
            <a:ext cx="9331569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F1BED707-7FB6-735A-3E3E-7941DE2D43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655" y="299069"/>
            <a:ext cx="4816257" cy="5523393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BBDC59EF-50EA-2E66-2F75-35EE5E104F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2122" y="367323"/>
            <a:ext cx="5392615" cy="538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5583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28D9FE1E-E670-483C-EF47-47E572E8CA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69" y="6122576"/>
            <a:ext cx="9331569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DF7B4E09-3054-2C63-8898-64E12537AF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1" y="406400"/>
            <a:ext cx="3524951" cy="5353538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BDE79AA1-AA85-3758-C939-2BD66A83E2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449" y="423594"/>
            <a:ext cx="3805852" cy="5517663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615F7FBE-6D8E-F725-EF00-7890002B0E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672" y="751841"/>
            <a:ext cx="3805851" cy="509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6608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D2E1E436-C4AA-41C7-5AE5-480315CFEE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243014" cy="547858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869FD69F-9EEE-C113-6D35-254099E590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69" y="6122576"/>
            <a:ext cx="9331569" cy="436355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900074C0-7530-D241-169B-3E9933DFAB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5948" y="0"/>
            <a:ext cx="5243014" cy="561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4331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709D35CE-E323-E810-A644-F8F76B535C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554" y="6122576"/>
            <a:ext cx="8292124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6191BEE3-9880-1A16-63D1-96F92375C5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10" y="140676"/>
            <a:ext cx="5235394" cy="5627077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99B2E858-2784-F02C-D8A6-13093A2902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9423" y="299069"/>
            <a:ext cx="5686085" cy="5210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626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0A660B35-C10B-9CA4-C508-4FD5DAA7F9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69" y="6122576"/>
            <a:ext cx="9331569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9DB2BA29-ACE7-80BD-B91A-2C1A9059C9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69169" cy="6010031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8B70C26E-A0C9-BAA2-81D1-9A398A05E1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9046" y="242277"/>
            <a:ext cx="5267569" cy="5767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782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1B81FB56-0095-0E55-43B8-CA2625960C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215" y="6122576"/>
            <a:ext cx="8354647" cy="436355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38ED0142-394F-3FCB-B5F5-50D75CAEB0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370" y="226645"/>
            <a:ext cx="5946400" cy="5678043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0C8453E2-F6E0-42BB-982D-790808F1D6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984" y="226645"/>
            <a:ext cx="5096232" cy="578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792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0BCEEFA7-7CCE-D728-898B-2C207ED458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69" y="6122576"/>
            <a:ext cx="9331569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B80CAEC9-BB0E-FFF4-C2E3-6A68961CDA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99070"/>
            <a:ext cx="6181970" cy="5562468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8200F1C4-A158-E694-0134-B8684AF3A1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374" y="242278"/>
            <a:ext cx="5243918" cy="546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8213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9C8831DB-19B8-6BCF-EA07-765B3BD7D0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69" y="6122576"/>
            <a:ext cx="9331569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0B543F14-912B-249E-742F-5B006F8807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993663" cy="5775569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CA603F4F-DE41-2041-85A2-EC33597E3F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740" y="-1"/>
            <a:ext cx="4298052" cy="5533293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8B9A1A40-4F96-B820-888A-367C6F59DC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5816" y="1"/>
            <a:ext cx="3447354" cy="5713046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62EB140E-8469-1874-1F15-AF3C17C27C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215" y="6122576"/>
            <a:ext cx="9331569" cy="436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235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A2B8CEA0-DB86-7796-BB64-96BEEB6568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47" y="234463"/>
            <a:ext cx="5191100" cy="5564552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BC2E4534-B811-4FE8-A4E4-760639417B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9138" y="6122576"/>
            <a:ext cx="8065477" cy="43635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AD458B3-7370-8344-4B14-334678E04E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4025" y="476738"/>
            <a:ext cx="5575697" cy="521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6295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967A2E9B-EF89-115B-5CD9-D4662B461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554" y="6226259"/>
            <a:ext cx="7963877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2F566E03-72C0-50CB-F7E5-0A1F3EF180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386"/>
            <a:ext cx="5273497" cy="5462952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C346F1C6-B457-BEE8-F519-FB54CE56B8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6750" y="320432"/>
            <a:ext cx="5050203" cy="5462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4240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153E6E2D-7AE2-A252-01C6-4179102908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54" y="6122576"/>
            <a:ext cx="8049846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D72D0897-EE23-CEBF-B815-04269C864A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5385"/>
            <a:ext cx="5752750" cy="5830277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83104DF4-66C5-ACAE-D85A-7D8C03B9BE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738" y="195386"/>
            <a:ext cx="5376985" cy="5830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0920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397C32F1-FBD6-953A-CA8D-B59994884D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215" y="6122576"/>
            <a:ext cx="9331569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191B693D-6E7C-A577-BC7C-9ACFADFA06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9069"/>
            <a:ext cx="5387807" cy="5617665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05DEF99F-922C-3396-3722-267CBAE31C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1637" y="422031"/>
            <a:ext cx="5091532" cy="5580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1180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4863FDFB-6092-ADDF-DD4E-164F12D393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215" y="6122576"/>
            <a:ext cx="9331569" cy="436355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CD7C67DD-25B6-ED2A-B987-AC331DB35E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0338"/>
            <a:ext cx="3907691" cy="584590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2979A55C-1BB2-46EE-5370-D09577B1C2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339" y="70338"/>
            <a:ext cx="3970216" cy="5736493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5B7F0403-AAB3-1006-8AF3-C6D5C1CE84E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02" y="70338"/>
            <a:ext cx="3860798" cy="5736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912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B6A767F1-3349-DF66-1ACB-65FA9550D3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984" y="6122576"/>
            <a:ext cx="8354647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80C7EFC3-EA8F-B590-C7FF-D8C737B166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9069"/>
            <a:ext cx="6015591" cy="5722352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11AC527E-B15D-28EB-B9A4-EDD4FB58A8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125" y="445477"/>
            <a:ext cx="506789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270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5172EB4D-9E08-8F98-3778-E39FAE73AC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2923" y="6122576"/>
            <a:ext cx="8487508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11F20D5B-5AD5-1FDD-DF87-EDF9D87784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1108"/>
            <a:ext cx="5928874" cy="5531129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1DE34F94-1C57-23E0-BFF4-077B5A9C0C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951" y="493630"/>
            <a:ext cx="5067372" cy="5750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659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3CBE51E7-BDA2-ED15-4103-6C5D8F9B3A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477" y="6122576"/>
            <a:ext cx="8268678" cy="436355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95D3325F-4C71-4AEF-B0FE-665503F6AB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297" y="578338"/>
            <a:ext cx="5319221" cy="5048739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C986ADB0-9184-CC6A-36F4-7A7DC1CE78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196" y="703384"/>
            <a:ext cx="4587638" cy="492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23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A28528C0-1323-5A90-3904-23FB8A20D7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984" y="6038691"/>
            <a:ext cx="9542585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434028DA-A2D8-8C50-E7CC-71582DC04D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82954"/>
            <a:ext cx="3915507" cy="5369169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BD3156F8-668E-28AE-9234-F1CE28AF23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0082" y="695568"/>
            <a:ext cx="3741744" cy="497840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F376A084-7E76-5CC5-748D-4E9E52CC61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8247" y="382954"/>
            <a:ext cx="4087446" cy="5431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922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8CDFA6CB-79B0-039E-6A81-DC028E5878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507" y="6122576"/>
            <a:ext cx="9714523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CD35DB6F-3D04-18DB-A751-0C10E7032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12" y="299069"/>
            <a:ext cx="5296359" cy="5101362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2CB8A92A-1B7F-467C-DD82-1C0BC6D4C3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336" y="461108"/>
            <a:ext cx="5365264" cy="4939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807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9E25BECD-B29B-2C24-215F-AEEACAD8B1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6431" y="6092745"/>
            <a:ext cx="9206524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218204FF-6C05-1F15-F5C4-3A928CD4E8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30" y="299069"/>
            <a:ext cx="5845047" cy="5554654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E2DF0DD2-A85A-C2AB-D2EE-B947BE2F0F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3483" y="547077"/>
            <a:ext cx="5113463" cy="5306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519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34CC0C93-CBCD-44CB-FCE1-A35480415B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53" y="6122576"/>
            <a:ext cx="9495693" cy="43635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27FB1435-E09A-4637-2D43-B0EB5B500D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85" y="125047"/>
            <a:ext cx="5845047" cy="5580184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86F4B7D-CFDB-522F-5F14-F556EE0177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6040" y="0"/>
            <a:ext cx="5150675" cy="5853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1516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</Words>
  <Application>Microsoft Office PowerPoint</Application>
  <PresentationFormat>Widescreen</PresentationFormat>
  <Paragraphs>5</Paragraphs>
  <Slides>26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1" baseType="lpstr">
      <vt:lpstr>Algerian</vt:lpstr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Dell</dc:creator>
  <cp:lastModifiedBy>USER</cp:lastModifiedBy>
  <cp:revision>7</cp:revision>
  <dcterms:created xsi:type="dcterms:W3CDTF">2026-06-15T20:45:54Z</dcterms:created>
  <dcterms:modified xsi:type="dcterms:W3CDTF">2026-07-01T08:32:38Z</dcterms:modified>
</cp:coreProperties>
</file>