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4.xml" ContentType="application/vnd.openxmlformats-officedocument.drawingml.chart+xml"/>
  <Override PartName="/ppt/theme/themeOverride1.xml" ContentType="application/vnd.openxmlformats-officedocument.themeOverr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12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13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1.xml" ContentType="application/vnd.openxmlformats-officedocument.presentationml.notesSlide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56" r:id="rId2"/>
    <p:sldId id="259" r:id="rId3"/>
    <p:sldId id="263" r:id="rId4"/>
    <p:sldId id="264" r:id="rId5"/>
    <p:sldId id="265" r:id="rId6"/>
    <p:sldId id="267" r:id="rId7"/>
    <p:sldId id="266" r:id="rId8"/>
    <p:sldId id="260" r:id="rId9"/>
    <p:sldId id="261" r:id="rId10"/>
    <p:sldId id="262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3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5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UIGI\Documents\Anno%20scolastico%202025-2026-\II%20Quadrimestre-Andamenti\Andamenti%20Discipline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UIGI\Documents\Anno%20scolastico%202025-2026-\II%20Quadrimestre-Andamenti\Andamenti%20Discipline.xlsx" TargetMode="Externa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UIGI\Documents\Anno%20scolastico%202025-2026-\II%20Quadrimestre-Andamenti\Andamenti%20Discipline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UIGI\Documents\Anno%20scolastico%202025-2026-\II%20Quadrimestre-Andamenti\Andamenti%20Discipline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UIGI\Documents\Anno%20scolastico%202025-2026-\II%20Quadrimestre-Andamenti\Andamenti%20Discipline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UIGI\Documents\Anno%20scolastico%202025-2026-\II%20Quadrimestre-Andamenti\Andamenti%20generali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UIGI\Documents\Anno%20scolastico%202025-2026-\II%20Quadrimestre-Andamenti\Andamenti%20generali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UIGI\Documents\Anno%20scolastico%202025-2026-\II%20Quadrimestre-Andamenti\Andamenti%20generali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UIGI\Documents\Anno%20scolastico%202025-2026-\II%20Quadrimestre-Andamenti\Andamenti%20Discipline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UIGI\Documents\Anno%20scolastico%202025-2026-\II%20Quadrimestre-Andamenti\Andamenti%20Disciplin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UIGI\Documents\Anno%20scolastico%202025-2026-\II%20Quadrimestre-Andamenti\Andamenti%20Discipline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UIGI\Documents\Anno%20scolastico%202025-2026-\II%20Quadrimestre-Andamenti\Andamenti%20Discipline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UIGI\Documents\Anno%20scolastico%202025-2026-\II%20Quadrimestre-Andamenti\Andamenti%20Discipline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LUIGI\Documents\Anno%20scolastico%202025-2026-\II%20Quadrimestre-Andamenti\Andamenti%20Discipline.xlsx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UIGI\Documents\Anno%20scolastico%202025-2026-\II%20Quadrimestre-Andamenti\Andamenti%20Disciplin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it-IT" sz="1400" b="0" i="0" u="none" strike="noStrike" kern="1200" spc="-1" baseline="0">
                <a:solidFill>
                  <a:srgbClr val="595959"/>
                </a:solidFill>
                <a:latin typeface="Calibri" panose="020F0502020204030204"/>
                <a:ea typeface="+mn-ea"/>
                <a:cs typeface="+mn-cs"/>
              </a:defRPr>
            </a:pPr>
            <a:r>
              <a:rPr lang="it-IT" sz="1400" b="0" strike="noStrike" spc="-1">
                <a:solidFill>
                  <a:srgbClr val="595959"/>
                </a:solidFill>
                <a:latin typeface="Calibri" panose="020F0502020204030204"/>
              </a:rPr>
              <a:t>ITALIANO</a:t>
            </a:r>
          </a:p>
        </c:rich>
      </c:tx>
      <c:overlay val="0"/>
      <c:spPr>
        <a:noFill/>
        <a:ln w="0">
          <a:noFill/>
        </a:ln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5B9BD5"/>
            </a:solidFill>
            <a:ln w="0">
              <a:noFill/>
            </a:ln>
          </c:spPr>
          <c:invertIfNegative val="0"/>
          <c:dPt>
            <c:idx val="6"/>
            <c:invertIfNegative val="0"/>
            <c:bubble3D val="0"/>
            <c:spPr>
              <a:solidFill>
                <a:srgbClr val="00B05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0E85-4CD0-A6AB-27224F6C1FA4}"/>
              </c:ext>
            </c:extLst>
          </c:dPt>
          <c:dPt>
            <c:idx val="7"/>
            <c:invertIfNegative val="0"/>
            <c:bubble3D val="0"/>
            <c:spPr>
              <a:solidFill>
                <a:srgbClr val="00B05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0E85-4CD0-A6AB-27224F6C1FA4}"/>
              </c:ext>
            </c:extLst>
          </c:dPt>
          <c:dPt>
            <c:idx val="8"/>
            <c:invertIfNegative val="0"/>
            <c:bubble3D val="0"/>
            <c:spPr>
              <a:solidFill>
                <a:srgbClr val="00B05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5-0E85-4CD0-A6AB-27224F6C1FA4}"/>
              </c:ext>
            </c:extLst>
          </c:dPt>
          <c:dPt>
            <c:idx val="9"/>
            <c:invertIfNegative val="0"/>
            <c:bubble3D val="0"/>
            <c:spPr>
              <a:solidFill>
                <a:srgbClr val="00B05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7-0E85-4CD0-A6AB-27224F6C1FA4}"/>
              </c:ext>
            </c:extLst>
          </c:dPt>
          <c:dPt>
            <c:idx val="10"/>
            <c:invertIfNegative val="0"/>
            <c:bubble3D val="0"/>
            <c:spPr>
              <a:solidFill>
                <a:srgbClr val="00B05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9-0E85-4CD0-A6AB-27224F6C1FA4}"/>
              </c:ext>
            </c:extLst>
          </c:dPt>
          <c:dPt>
            <c:idx val="12"/>
            <c:invertIfNegative val="0"/>
            <c:bubble3D val="0"/>
            <c:spPr>
              <a:solidFill>
                <a:srgbClr val="FF00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B-0E85-4CD0-A6AB-27224F6C1FA4}"/>
              </c:ext>
            </c:extLst>
          </c:dPt>
          <c:dPt>
            <c:idx val="13"/>
            <c:invertIfNegative val="0"/>
            <c:bubble3D val="0"/>
            <c:spPr>
              <a:solidFill>
                <a:srgbClr val="FF00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D-0E85-4CD0-A6AB-27224F6C1FA4}"/>
              </c:ext>
            </c:extLst>
          </c:dPt>
          <c:dPt>
            <c:idx val="14"/>
            <c:invertIfNegative val="0"/>
            <c:bubble3D val="0"/>
            <c:spPr>
              <a:solidFill>
                <a:srgbClr val="FF00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F-0E85-4CD0-A6AB-27224F6C1FA4}"/>
              </c:ext>
            </c:extLst>
          </c:dPt>
          <c:dPt>
            <c:idx val="15"/>
            <c:invertIfNegative val="0"/>
            <c:bubble3D val="0"/>
            <c:spPr>
              <a:solidFill>
                <a:srgbClr val="FF00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11-0E85-4CD0-A6AB-27224F6C1FA4}"/>
              </c:ext>
            </c:extLst>
          </c:dPt>
          <c:dPt>
            <c:idx val="16"/>
            <c:invertIfNegative val="0"/>
            <c:bubble3D val="0"/>
            <c:spPr>
              <a:solidFill>
                <a:srgbClr val="FF00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13-0E85-4CD0-A6AB-27224F6C1FA4}"/>
              </c:ext>
            </c:extLst>
          </c:dPt>
          <c:dLbls>
            <c:dLbl>
              <c:idx val="6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E85-4CD0-A6AB-27224F6C1FA4}"/>
                </c:ext>
              </c:extLst>
            </c:dLbl>
            <c:dLbl>
              <c:idx val="7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E85-4CD0-A6AB-27224F6C1FA4}"/>
                </c:ext>
              </c:extLst>
            </c:dLbl>
            <c:dLbl>
              <c:idx val="8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E85-4CD0-A6AB-27224F6C1FA4}"/>
                </c:ext>
              </c:extLst>
            </c:dLbl>
            <c:dLbl>
              <c:idx val="9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E85-4CD0-A6AB-27224F6C1FA4}"/>
                </c:ext>
              </c:extLst>
            </c:dLbl>
            <c:dLbl>
              <c:idx val="10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E85-4CD0-A6AB-27224F6C1FA4}"/>
                </c:ext>
              </c:extLst>
            </c:dLbl>
            <c:dLbl>
              <c:idx val="12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E85-4CD0-A6AB-27224F6C1FA4}"/>
                </c:ext>
              </c:extLst>
            </c:dLbl>
            <c:dLbl>
              <c:idx val="13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E85-4CD0-A6AB-27224F6C1FA4}"/>
                </c:ext>
              </c:extLst>
            </c:dLbl>
            <c:dLbl>
              <c:idx val="14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0E85-4CD0-A6AB-27224F6C1FA4}"/>
                </c:ext>
              </c:extLst>
            </c:dLbl>
            <c:dLbl>
              <c:idx val="15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0E85-4CD0-A6AB-27224F6C1FA4}"/>
                </c:ext>
              </c:extLst>
            </c:dLbl>
            <c:dLbl>
              <c:idx val="16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0E85-4CD0-A6AB-27224F6C1FA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none" lIns="38100" tIns="19050" rIns="38100" bIns="19050" anchor="ctr" anchorCtr="1"/>
              <a:lstStyle/>
              <a:p>
                <a:pPr>
                  <a:defRPr lang="en-US" sz="1000" b="0" i="0" u="none" strike="noStrike" kern="1200" spc="-1" baseline="0">
                    <a:solidFill>
                      <a:srgbClr val="000000"/>
                    </a:solidFill>
                    <a:latin typeface="Calibri" panose="020F0502020204030204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'[Andamenti Discipline.xlsx]DISCIPLINE'!$C$5:$C$21</c:f>
              <c:strCache>
                <c:ptCount val="17"/>
                <c:pt idx="0">
                  <c:v>1A</c:v>
                </c:pt>
                <c:pt idx="1">
                  <c:v>1B</c:v>
                </c:pt>
                <c:pt idx="2">
                  <c:v>1C</c:v>
                </c:pt>
                <c:pt idx="3">
                  <c:v>1D</c:v>
                </c:pt>
                <c:pt idx="4">
                  <c:v>1E</c:v>
                </c:pt>
                <c:pt idx="6">
                  <c:v>2A</c:v>
                </c:pt>
                <c:pt idx="7">
                  <c:v>2B</c:v>
                </c:pt>
                <c:pt idx="8">
                  <c:v>2C</c:v>
                </c:pt>
                <c:pt idx="9">
                  <c:v>2D</c:v>
                </c:pt>
                <c:pt idx="10">
                  <c:v>2E</c:v>
                </c:pt>
                <c:pt idx="12">
                  <c:v>3A</c:v>
                </c:pt>
                <c:pt idx="13">
                  <c:v>3B</c:v>
                </c:pt>
                <c:pt idx="14">
                  <c:v>3C</c:v>
                </c:pt>
                <c:pt idx="15">
                  <c:v>3D</c:v>
                </c:pt>
                <c:pt idx="16">
                  <c:v>3E</c:v>
                </c:pt>
              </c:strCache>
            </c:strRef>
          </c:cat>
          <c:val>
            <c:numRef>
              <c:f>'[Andamenti Discipline.xlsx]DISCIPLINE'!$D$5:$D$21</c:f>
              <c:numCache>
                <c:formatCode>General</c:formatCode>
                <c:ptCount val="17"/>
                <c:pt idx="0">
                  <c:v>7.21</c:v>
                </c:pt>
                <c:pt idx="1">
                  <c:v>7.58</c:v>
                </c:pt>
                <c:pt idx="2">
                  <c:v>8</c:v>
                </c:pt>
                <c:pt idx="3">
                  <c:v>8.33</c:v>
                </c:pt>
                <c:pt idx="4">
                  <c:v>8.8000000000000007</c:v>
                </c:pt>
                <c:pt idx="6" formatCode="0.00">
                  <c:v>7.375</c:v>
                </c:pt>
                <c:pt idx="7" formatCode="0.00">
                  <c:v>7.7222222222222197</c:v>
                </c:pt>
                <c:pt idx="8" formatCode="0.00">
                  <c:v>8.1428571428571406</c:v>
                </c:pt>
                <c:pt idx="9" formatCode="0.00">
                  <c:v>7.6</c:v>
                </c:pt>
                <c:pt idx="10" formatCode="0.00">
                  <c:v>8.5</c:v>
                </c:pt>
                <c:pt idx="12" formatCode="0.00">
                  <c:v>7.5</c:v>
                </c:pt>
                <c:pt idx="13" formatCode="0.00">
                  <c:v>7.25</c:v>
                </c:pt>
                <c:pt idx="14" formatCode="0.00">
                  <c:v>8</c:v>
                </c:pt>
                <c:pt idx="15" formatCode="0.00">
                  <c:v>8.625</c:v>
                </c:pt>
                <c:pt idx="16" formatCode="0.00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0E85-4CD0-A6AB-27224F6C1F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26128"/>
        <c:axId val="81722310"/>
      </c:barChart>
      <c:catAx>
        <c:axId val="102612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ln w="9360" cap="flat" cmpd="sng" algn="ctr">
            <a:solidFill>
              <a:srgbClr val="D9D9D9"/>
            </a:solidFill>
            <a:prstDash val="solid"/>
            <a:round/>
          </a:ln>
        </c:spPr>
        <c:txPr>
          <a:bodyPr rot="-60000000" spcFirstLastPara="0" vertOverflow="ellipsis" vert="horz" wrap="square" anchor="ctr" anchorCtr="1"/>
          <a:lstStyle/>
          <a:p>
            <a:pPr>
              <a:defRPr lang="en-US" sz="900" b="0" i="0" u="none" strike="noStrike" kern="1200" spc="-1" baseline="0">
                <a:solidFill>
                  <a:srgbClr val="595959"/>
                </a:solidFill>
                <a:latin typeface="Calibri" panose="020F0502020204030204"/>
                <a:ea typeface="+mn-ea"/>
                <a:cs typeface="+mn-cs"/>
              </a:defRPr>
            </a:pPr>
            <a:endParaRPr lang="it-IT"/>
          </a:p>
        </c:txPr>
        <c:crossAx val="81722310"/>
        <c:crosses val="autoZero"/>
        <c:auto val="1"/>
        <c:lblAlgn val="ctr"/>
        <c:lblOffset val="100"/>
        <c:noMultiLvlLbl val="0"/>
      </c:catAx>
      <c:valAx>
        <c:axId val="81722310"/>
        <c:scaling>
          <c:orientation val="minMax"/>
          <c:max val="10"/>
        </c:scaling>
        <c:delete val="0"/>
        <c:axPos val="l"/>
        <c:majorGridlines>
          <c:spPr>
            <a:ln w="9360" cap="flat" cmpd="sng" algn="ctr">
              <a:solidFill>
                <a:srgbClr val="D9D9D9"/>
              </a:solidFill>
              <a:prstDash val="solid"/>
              <a:round/>
            </a:ln>
          </c:spPr>
        </c:majorGridlines>
        <c:numFmt formatCode="General" sourceLinked="0"/>
        <c:majorTickMark val="none"/>
        <c:minorTickMark val="none"/>
        <c:tickLblPos val="nextTo"/>
        <c:spPr>
          <a:ln w="6480" cap="flat" cmpd="sng" algn="ctr">
            <a:noFill/>
            <a:prstDash val="solid"/>
            <a:round/>
          </a:ln>
        </c:spPr>
        <c:txPr>
          <a:bodyPr rot="-60000000" spcFirstLastPara="0" vertOverflow="ellipsis" vert="horz" wrap="square" anchor="ctr" anchorCtr="1"/>
          <a:lstStyle/>
          <a:p>
            <a:pPr>
              <a:defRPr lang="en-US" sz="900" b="0" i="0" u="none" strike="noStrike" kern="1200" spc="-1" baseline="0">
                <a:solidFill>
                  <a:srgbClr val="595959"/>
                </a:solidFill>
                <a:latin typeface="Calibri" panose="020F0502020204030204"/>
                <a:ea typeface="+mn-ea"/>
                <a:cs typeface="+mn-cs"/>
              </a:defRPr>
            </a:pPr>
            <a:endParaRPr lang="it-IT"/>
          </a:p>
        </c:txPr>
        <c:crossAx val="1026128"/>
        <c:crosses val="autoZero"/>
        <c:crossBetween val="between"/>
      </c:valAx>
      <c:spPr>
        <a:noFill/>
        <a:ln w="0">
          <a:noFill/>
        </a:ln>
      </c:spPr>
    </c:plotArea>
    <c:plotVisOnly val="1"/>
    <c:dispBlanksAs val="gap"/>
    <c:showDLblsOverMax val="1"/>
    <c:extLst>
      <c:ext uri="{0b15fc19-7d7d-44ad-8c2d-2c3a37ce22c3}">
        <chartProps xmlns="https://web.wps.cn/et/2018/main" chartId="{d0f42756-eed7-4fb3-a034-d03d295f4c48}"/>
      </c:ext>
    </c:extLst>
  </c:chart>
  <c:spPr>
    <a:solidFill>
      <a:srgbClr val="FFFFFF"/>
    </a:solidFill>
    <a:ln w="9360" cap="flat" cmpd="sng" algn="ctr">
      <a:solidFill>
        <a:srgbClr val="D9D9D9"/>
      </a:solidFill>
      <a:prstDash val="solid"/>
      <a:round/>
    </a:ln>
  </c:spPr>
  <c:txPr>
    <a:bodyPr/>
    <a:lstStyle/>
    <a:p>
      <a:pPr>
        <a:defRPr lang="en-US"/>
      </a:pPr>
      <a:endParaRPr lang="it-IT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it-IT" sz="1400" b="0" i="0" u="none" strike="noStrike" kern="1200" spc="-1" baseline="0">
                <a:solidFill>
                  <a:srgbClr val="595959"/>
                </a:solidFill>
                <a:latin typeface="Calibri" panose="020F0502020204030204"/>
                <a:ea typeface="+mn-ea"/>
                <a:cs typeface="+mn-cs"/>
              </a:defRPr>
            </a:pPr>
            <a:r>
              <a:rPr lang="it-IT" sz="1400" b="0" strike="noStrike" spc="-1">
                <a:solidFill>
                  <a:srgbClr val="595959"/>
                </a:solidFill>
                <a:latin typeface="Calibri" panose="020F0502020204030204"/>
              </a:rPr>
              <a:t>TECNOLOGIA</a:t>
            </a:r>
          </a:p>
        </c:rich>
      </c:tx>
      <c:layout>
        <c:manualLayout>
          <c:xMode val="edge"/>
          <c:yMode val="edge"/>
          <c:x val="0.38495100013424599"/>
          <c:y val="3.0590115283643401E-2"/>
        </c:manualLayout>
      </c:layout>
      <c:overlay val="0"/>
      <c:spPr>
        <a:noFill/>
        <a:ln w="0">
          <a:noFill/>
        </a:ln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5B9BD5"/>
            </a:solidFill>
            <a:ln w="0">
              <a:noFill/>
            </a:ln>
          </c:spPr>
          <c:invertIfNegative val="0"/>
          <c:dPt>
            <c:idx val="6"/>
            <c:invertIfNegative val="0"/>
            <c:bubble3D val="0"/>
            <c:spPr>
              <a:solidFill>
                <a:srgbClr val="00B05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7535-42B4-8F28-CA7A0B4B47F8}"/>
              </c:ext>
            </c:extLst>
          </c:dPt>
          <c:dPt>
            <c:idx val="7"/>
            <c:invertIfNegative val="0"/>
            <c:bubble3D val="0"/>
            <c:spPr>
              <a:solidFill>
                <a:srgbClr val="00B05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7535-42B4-8F28-CA7A0B4B47F8}"/>
              </c:ext>
            </c:extLst>
          </c:dPt>
          <c:dPt>
            <c:idx val="8"/>
            <c:invertIfNegative val="0"/>
            <c:bubble3D val="0"/>
            <c:spPr>
              <a:solidFill>
                <a:srgbClr val="00B05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5-7535-42B4-8F28-CA7A0B4B47F8}"/>
              </c:ext>
            </c:extLst>
          </c:dPt>
          <c:dPt>
            <c:idx val="9"/>
            <c:invertIfNegative val="0"/>
            <c:bubble3D val="0"/>
            <c:spPr>
              <a:solidFill>
                <a:srgbClr val="00B05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7-7535-42B4-8F28-CA7A0B4B47F8}"/>
              </c:ext>
            </c:extLst>
          </c:dPt>
          <c:dPt>
            <c:idx val="10"/>
            <c:invertIfNegative val="0"/>
            <c:bubble3D val="0"/>
            <c:spPr>
              <a:solidFill>
                <a:srgbClr val="00B05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9-7535-42B4-8F28-CA7A0B4B47F8}"/>
              </c:ext>
            </c:extLst>
          </c:dPt>
          <c:dPt>
            <c:idx val="12"/>
            <c:invertIfNegative val="0"/>
            <c:bubble3D val="0"/>
            <c:spPr>
              <a:solidFill>
                <a:srgbClr val="FF00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B-7535-42B4-8F28-CA7A0B4B47F8}"/>
              </c:ext>
            </c:extLst>
          </c:dPt>
          <c:dPt>
            <c:idx val="13"/>
            <c:invertIfNegative val="0"/>
            <c:bubble3D val="0"/>
            <c:spPr>
              <a:solidFill>
                <a:srgbClr val="FF00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D-7535-42B4-8F28-CA7A0B4B47F8}"/>
              </c:ext>
            </c:extLst>
          </c:dPt>
          <c:dPt>
            <c:idx val="14"/>
            <c:invertIfNegative val="0"/>
            <c:bubble3D val="0"/>
            <c:spPr>
              <a:solidFill>
                <a:srgbClr val="FF00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F-7535-42B4-8F28-CA7A0B4B47F8}"/>
              </c:ext>
            </c:extLst>
          </c:dPt>
          <c:dPt>
            <c:idx val="15"/>
            <c:invertIfNegative val="0"/>
            <c:bubble3D val="0"/>
            <c:spPr>
              <a:solidFill>
                <a:srgbClr val="FF00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11-7535-42B4-8F28-CA7A0B4B47F8}"/>
              </c:ext>
            </c:extLst>
          </c:dPt>
          <c:dPt>
            <c:idx val="16"/>
            <c:invertIfNegative val="0"/>
            <c:bubble3D val="0"/>
            <c:spPr>
              <a:solidFill>
                <a:srgbClr val="FF00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13-7535-42B4-8F28-CA7A0B4B47F8}"/>
              </c:ext>
            </c:extLst>
          </c:dPt>
          <c:dLbls>
            <c:dLbl>
              <c:idx val="6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535-42B4-8F28-CA7A0B4B47F8}"/>
                </c:ext>
              </c:extLst>
            </c:dLbl>
            <c:dLbl>
              <c:idx val="7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535-42B4-8F28-CA7A0B4B47F8}"/>
                </c:ext>
              </c:extLst>
            </c:dLbl>
            <c:dLbl>
              <c:idx val="8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535-42B4-8F28-CA7A0B4B47F8}"/>
                </c:ext>
              </c:extLst>
            </c:dLbl>
            <c:dLbl>
              <c:idx val="9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535-42B4-8F28-CA7A0B4B47F8}"/>
                </c:ext>
              </c:extLst>
            </c:dLbl>
            <c:dLbl>
              <c:idx val="10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535-42B4-8F28-CA7A0B4B47F8}"/>
                </c:ext>
              </c:extLst>
            </c:dLbl>
            <c:dLbl>
              <c:idx val="12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535-42B4-8F28-CA7A0B4B47F8}"/>
                </c:ext>
              </c:extLst>
            </c:dLbl>
            <c:dLbl>
              <c:idx val="13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535-42B4-8F28-CA7A0B4B47F8}"/>
                </c:ext>
              </c:extLst>
            </c:dLbl>
            <c:dLbl>
              <c:idx val="14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535-42B4-8F28-CA7A0B4B47F8}"/>
                </c:ext>
              </c:extLst>
            </c:dLbl>
            <c:dLbl>
              <c:idx val="15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535-42B4-8F28-CA7A0B4B47F8}"/>
                </c:ext>
              </c:extLst>
            </c:dLbl>
            <c:dLbl>
              <c:idx val="16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535-42B4-8F28-CA7A0B4B47F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none" lIns="38100" tIns="19050" rIns="38100" bIns="19050" anchor="ctr" anchorCtr="1"/>
              <a:lstStyle/>
              <a:p>
                <a:pPr>
                  <a:defRPr lang="en-US" sz="1000" b="0" i="0" u="none" strike="noStrike" kern="1200" spc="-1" baseline="0">
                    <a:solidFill>
                      <a:srgbClr val="000000"/>
                    </a:solidFill>
                    <a:latin typeface="Calibri" panose="020F0502020204030204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'[Andamenti Discipline.xlsx]DISCIPLINE'!$C$5:$C$21</c:f>
              <c:strCache>
                <c:ptCount val="17"/>
                <c:pt idx="0">
                  <c:v>1A</c:v>
                </c:pt>
                <c:pt idx="1">
                  <c:v>1B</c:v>
                </c:pt>
                <c:pt idx="2">
                  <c:v>1C</c:v>
                </c:pt>
                <c:pt idx="3">
                  <c:v>1D</c:v>
                </c:pt>
                <c:pt idx="4">
                  <c:v>1E</c:v>
                </c:pt>
                <c:pt idx="6">
                  <c:v>2A</c:v>
                </c:pt>
                <c:pt idx="7">
                  <c:v>2B</c:v>
                </c:pt>
                <c:pt idx="8">
                  <c:v>2C</c:v>
                </c:pt>
                <c:pt idx="9">
                  <c:v>2D</c:v>
                </c:pt>
                <c:pt idx="10">
                  <c:v>2E</c:v>
                </c:pt>
                <c:pt idx="12">
                  <c:v>3A</c:v>
                </c:pt>
                <c:pt idx="13">
                  <c:v>3B</c:v>
                </c:pt>
                <c:pt idx="14">
                  <c:v>3C</c:v>
                </c:pt>
                <c:pt idx="15">
                  <c:v>3D</c:v>
                </c:pt>
                <c:pt idx="16">
                  <c:v>3E</c:v>
                </c:pt>
              </c:strCache>
            </c:strRef>
          </c:cat>
          <c:val>
            <c:numRef>
              <c:f>'[Andamenti Discipline.xlsx]DISCIPLINE'!$J$5:$J$21</c:f>
              <c:numCache>
                <c:formatCode>General</c:formatCode>
                <c:ptCount val="17"/>
                <c:pt idx="0">
                  <c:v>7.79</c:v>
                </c:pt>
                <c:pt idx="1">
                  <c:v>8.33</c:v>
                </c:pt>
                <c:pt idx="2">
                  <c:v>8.33</c:v>
                </c:pt>
                <c:pt idx="3">
                  <c:v>8.42</c:v>
                </c:pt>
                <c:pt idx="4">
                  <c:v>9</c:v>
                </c:pt>
                <c:pt idx="6" formatCode="0.00">
                  <c:v>7.5</c:v>
                </c:pt>
                <c:pt idx="7" formatCode="0.00">
                  <c:v>8.5</c:v>
                </c:pt>
                <c:pt idx="8" formatCode="0.00">
                  <c:v>8.86</c:v>
                </c:pt>
                <c:pt idx="9" formatCode="0.00">
                  <c:v>8</c:v>
                </c:pt>
                <c:pt idx="10" formatCode="0.00">
                  <c:v>8.5</c:v>
                </c:pt>
                <c:pt idx="12" formatCode="0.00">
                  <c:v>7.75</c:v>
                </c:pt>
                <c:pt idx="13" formatCode="0.00">
                  <c:v>8.17</c:v>
                </c:pt>
                <c:pt idx="14" formatCode="0.00">
                  <c:v>8.25</c:v>
                </c:pt>
                <c:pt idx="15" formatCode="0.00">
                  <c:v>8.3800000000000008</c:v>
                </c:pt>
                <c:pt idx="16" formatCode="0.00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7535-42B4-8F28-CA7A0B4B47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5328143"/>
        <c:axId val="72375190"/>
      </c:barChart>
      <c:catAx>
        <c:axId val="85328143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ln w="9360" cap="flat" cmpd="sng" algn="ctr">
            <a:solidFill>
              <a:srgbClr val="D9D9D9"/>
            </a:solidFill>
            <a:prstDash val="solid"/>
            <a:round/>
          </a:ln>
        </c:spPr>
        <c:txPr>
          <a:bodyPr rot="-60000000" spcFirstLastPara="0" vertOverflow="ellipsis" vert="horz" wrap="square" anchor="ctr" anchorCtr="1"/>
          <a:lstStyle/>
          <a:p>
            <a:pPr>
              <a:defRPr lang="en-US" sz="900" b="0" i="0" u="none" strike="noStrike" kern="1200" spc="-1" baseline="0">
                <a:solidFill>
                  <a:srgbClr val="595959"/>
                </a:solidFill>
                <a:latin typeface="Calibri" panose="020F0502020204030204"/>
                <a:ea typeface="+mn-ea"/>
                <a:cs typeface="+mn-cs"/>
              </a:defRPr>
            </a:pPr>
            <a:endParaRPr lang="it-IT"/>
          </a:p>
        </c:txPr>
        <c:crossAx val="72375190"/>
        <c:crosses val="autoZero"/>
        <c:auto val="1"/>
        <c:lblAlgn val="ctr"/>
        <c:lblOffset val="100"/>
        <c:noMultiLvlLbl val="0"/>
      </c:catAx>
      <c:valAx>
        <c:axId val="72375190"/>
        <c:scaling>
          <c:orientation val="minMax"/>
          <c:max val="10"/>
          <c:min val="0"/>
        </c:scaling>
        <c:delete val="0"/>
        <c:axPos val="l"/>
        <c:majorGridlines>
          <c:spPr>
            <a:ln w="9360" cap="flat" cmpd="sng" algn="ctr">
              <a:solidFill>
                <a:srgbClr val="D9D9D9"/>
              </a:solidFill>
              <a:prstDash val="solid"/>
              <a:round/>
            </a:ln>
          </c:spPr>
        </c:majorGridlines>
        <c:numFmt formatCode="General" sourceLinked="0"/>
        <c:majorTickMark val="none"/>
        <c:minorTickMark val="none"/>
        <c:tickLblPos val="nextTo"/>
        <c:spPr>
          <a:ln w="6480" cap="flat" cmpd="sng" algn="ctr">
            <a:noFill/>
            <a:prstDash val="solid"/>
            <a:round/>
          </a:ln>
        </c:spPr>
        <c:txPr>
          <a:bodyPr rot="-60000000" spcFirstLastPara="0" vertOverflow="ellipsis" vert="horz" wrap="square" anchor="ctr" anchorCtr="1"/>
          <a:lstStyle/>
          <a:p>
            <a:pPr>
              <a:defRPr lang="en-US" sz="900" b="0" i="0" u="none" strike="noStrike" kern="1200" spc="-1" baseline="0">
                <a:solidFill>
                  <a:srgbClr val="595959"/>
                </a:solidFill>
                <a:latin typeface="Calibri" panose="020F0502020204030204"/>
                <a:ea typeface="+mn-ea"/>
                <a:cs typeface="+mn-cs"/>
              </a:defRPr>
            </a:pPr>
            <a:endParaRPr lang="it-IT"/>
          </a:p>
        </c:txPr>
        <c:crossAx val="85328143"/>
        <c:crosses val="autoZero"/>
        <c:crossBetween val="between"/>
      </c:valAx>
      <c:spPr>
        <a:noFill/>
        <a:ln w="0">
          <a:noFill/>
        </a:ln>
      </c:spPr>
    </c:plotArea>
    <c:plotVisOnly val="1"/>
    <c:dispBlanksAs val="gap"/>
    <c:showDLblsOverMax val="1"/>
    <c:extLst>
      <c:ext uri="{0b15fc19-7d7d-44ad-8c2d-2c3a37ce22c3}">
        <chartProps xmlns="https://web.wps.cn/et/2018/main" chartId="{c443ae02-d54c-4db9-912e-1022645215b0}"/>
      </c:ext>
    </c:extLst>
  </c:chart>
  <c:spPr>
    <a:solidFill>
      <a:srgbClr val="FFFFFF"/>
    </a:solidFill>
    <a:ln w="9360" cap="flat" cmpd="sng" algn="ctr">
      <a:solidFill>
        <a:srgbClr val="D9D9D9"/>
      </a:solidFill>
      <a:prstDash val="solid"/>
      <a:round/>
    </a:ln>
  </c:spPr>
  <c:txPr>
    <a:bodyPr/>
    <a:lstStyle/>
    <a:p>
      <a:pPr>
        <a:defRPr lang="en-US"/>
      </a:pPr>
      <a:endParaRPr lang="it-IT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 defTabSz="914400">
              <a:defRPr lang="en-US" sz="1680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charset="0"/>
                <a:ea typeface="Calibri" panose="020F0502020204030204" charset="0"/>
                <a:cs typeface="Calibri" panose="020F0502020204030204" charset="0"/>
                <a:sym typeface="Calibri" panose="020F0502020204030204" charset="0"/>
              </a:defRPr>
            </a:pPr>
            <a:r>
              <a:rPr sz="1400">
                <a:latin typeface="Calibri" panose="020F0502020204030204" charset="0"/>
                <a:ea typeface="Calibri" panose="020F0502020204030204" charset="0"/>
                <a:cs typeface="Calibri" panose="020F0502020204030204" charset="0"/>
                <a:sym typeface="Calibri" panose="020F0502020204030204" charset="0"/>
              </a:rPr>
              <a:t>SCI</a:t>
            </a:r>
            <a:r>
              <a:rPr lang="it-IT" altLang="en-US" sz="1400">
                <a:latin typeface="Calibri" panose="020F0502020204030204" charset="0"/>
                <a:ea typeface="Calibri" panose="020F0502020204030204" charset="0"/>
                <a:cs typeface="Calibri" panose="020F0502020204030204" charset="0"/>
                <a:sym typeface="Calibri" panose="020F0502020204030204" charset="0"/>
              </a:rPr>
              <a:t>ENZE</a:t>
            </a:r>
            <a:r>
              <a:rPr sz="1400">
                <a:latin typeface="Calibri" panose="020F0502020204030204" charset="0"/>
                <a:ea typeface="Calibri" panose="020F0502020204030204" charset="0"/>
                <a:cs typeface="Calibri" panose="020F0502020204030204" charset="0"/>
                <a:sym typeface="Calibri" panose="020F0502020204030204" charset="0"/>
              </a:rPr>
              <a:t> M</a:t>
            </a:r>
            <a:r>
              <a:rPr lang="it-IT" altLang="en-US" sz="1400">
                <a:latin typeface="Calibri" panose="020F0502020204030204" charset="0"/>
                <a:ea typeface="Calibri" panose="020F0502020204030204" charset="0"/>
                <a:cs typeface="Calibri" panose="020F0502020204030204" charset="0"/>
                <a:sym typeface="Calibri" panose="020F0502020204030204" charset="0"/>
              </a:rPr>
              <a:t>.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 defTabSz="914400">
            <a:defRPr lang="en-US" sz="1680" b="1" i="0" u="none" strike="noStrike" kern="1200" baseline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charset="0"/>
              <a:ea typeface="Calibri" panose="020F0502020204030204" charset="0"/>
              <a:cs typeface="Calibri" panose="020F0502020204030204" charset="0"/>
              <a:sym typeface="Calibri" panose="020F0502020204030204" charset="0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9.7418688693856503E-2"/>
          <c:y val="0.169310420797533"/>
          <c:w val="0.89870934434692795"/>
          <c:h val="0.6723727693324520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'[Andamenti Discipline.xlsx]DISCIPLINE'!$O$4</c:f>
              <c:strCache>
                <c:ptCount val="1"/>
                <c:pt idx="0">
                  <c:v>SCI. M</c:v>
                </c:pt>
              </c:strCache>
            </c:strRef>
          </c:tx>
          <c:spPr>
            <a:solidFill>
              <a:schemeClr val="tx2">
                <a:lumMod val="50000"/>
                <a:lumOff val="50000"/>
              </a:schemeClr>
            </a:solidFill>
            <a:ln>
              <a:noFill/>
            </a:ln>
            <a:effectLst/>
          </c:spPr>
          <c:invertIfNegative val="0"/>
          <c:dPt>
            <c:idx val="6"/>
            <c:invertIfNegative val="0"/>
            <c:bubble3D val="0"/>
            <c:spPr>
              <a:solidFill>
                <a:srgbClr val="17C91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A5A-4596-8520-859F74C345BD}"/>
              </c:ext>
            </c:extLst>
          </c:dPt>
          <c:dPt>
            <c:idx val="7"/>
            <c:invertIfNegative val="0"/>
            <c:bubble3D val="0"/>
            <c:spPr>
              <a:solidFill>
                <a:srgbClr val="17C91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A5A-4596-8520-859F74C345BD}"/>
              </c:ext>
            </c:extLst>
          </c:dPt>
          <c:dPt>
            <c:idx val="8"/>
            <c:invertIfNegative val="0"/>
            <c:bubble3D val="0"/>
            <c:spPr>
              <a:solidFill>
                <a:srgbClr val="17C91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BA5A-4596-8520-859F74C345BD}"/>
              </c:ext>
            </c:extLst>
          </c:dPt>
          <c:dPt>
            <c:idx val="9"/>
            <c:invertIfNegative val="0"/>
            <c:bubble3D val="0"/>
            <c:spPr>
              <a:solidFill>
                <a:srgbClr val="17C91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BA5A-4596-8520-859F74C345BD}"/>
              </c:ext>
            </c:extLst>
          </c:dPt>
          <c:dPt>
            <c:idx val="10"/>
            <c:invertIfNegative val="0"/>
            <c:bubble3D val="0"/>
            <c:spPr>
              <a:solidFill>
                <a:srgbClr val="17C91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BA5A-4596-8520-859F74C345BD}"/>
              </c:ext>
            </c:extLst>
          </c:dPt>
          <c:dPt>
            <c:idx val="1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BA5A-4596-8520-859F74C345BD}"/>
              </c:ext>
            </c:extLst>
          </c:dPt>
          <c:dPt>
            <c:idx val="13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BA5A-4596-8520-859F74C345BD}"/>
              </c:ext>
            </c:extLst>
          </c:dPt>
          <c:dPt>
            <c:idx val="14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BA5A-4596-8520-859F74C345BD}"/>
              </c:ext>
            </c:extLst>
          </c:dPt>
          <c:dPt>
            <c:idx val="15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BA5A-4596-8520-859F74C345BD}"/>
              </c:ext>
            </c:extLst>
          </c:dPt>
          <c:dPt>
            <c:idx val="16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BA5A-4596-8520-859F74C345BD}"/>
              </c:ext>
            </c:extLst>
          </c:dPt>
          <c:cat>
            <c:strRef>
              <c:f>'[Andamenti Discipline.xlsx]DISCIPLINE'!$C$5:$C$21</c:f>
              <c:strCache>
                <c:ptCount val="17"/>
                <c:pt idx="0">
                  <c:v>1A</c:v>
                </c:pt>
                <c:pt idx="1">
                  <c:v>1B</c:v>
                </c:pt>
                <c:pt idx="2">
                  <c:v>1C</c:v>
                </c:pt>
                <c:pt idx="3">
                  <c:v>1D</c:v>
                </c:pt>
                <c:pt idx="4">
                  <c:v>1E</c:v>
                </c:pt>
                <c:pt idx="6">
                  <c:v>2A</c:v>
                </c:pt>
                <c:pt idx="7">
                  <c:v>2B</c:v>
                </c:pt>
                <c:pt idx="8">
                  <c:v>2C</c:v>
                </c:pt>
                <c:pt idx="9">
                  <c:v>2D</c:v>
                </c:pt>
                <c:pt idx="10">
                  <c:v>2E</c:v>
                </c:pt>
                <c:pt idx="12">
                  <c:v>3A</c:v>
                </c:pt>
                <c:pt idx="13">
                  <c:v>3B</c:v>
                </c:pt>
                <c:pt idx="14">
                  <c:v>3C</c:v>
                </c:pt>
                <c:pt idx="15">
                  <c:v>3D</c:v>
                </c:pt>
                <c:pt idx="16">
                  <c:v>3E</c:v>
                </c:pt>
              </c:strCache>
            </c:strRef>
          </c:cat>
          <c:val>
            <c:numRef>
              <c:f>'[Andamenti Discipline.xlsx]DISCIPLINE'!$O$5:$O$21</c:f>
              <c:numCache>
                <c:formatCode>General</c:formatCode>
                <c:ptCount val="17"/>
                <c:pt idx="0">
                  <c:v>8</c:v>
                </c:pt>
                <c:pt idx="1">
                  <c:v>8.83</c:v>
                </c:pt>
                <c:pt idx="2">
                  <c:v>9</c:v>
                </c:pt>
                <c:pt idx="3">
                  <c:v>8.92</c:v>
                </c:pt>
                <c:pt idx="4">
                  <c:v>9</c:v>
                </c:pt>
                <c:pt idx="6" formatCode="0.00">
                  <c:v>7.88</c:v>
                </c:pt>
                <c:pt idx="7" formatCode="0.00">
                  <c:v>9</c:v>
                </c:pt>
                <c:pt idx="8" formatCode="0.00">
                  <c:v>9</c:v>
                </c:pt>
                <c:pt idx="9" formatCode="0.00">
                  <c:v>8</c:v>
                </c:pt>
                <c:pt idx="10" formatCode="0.00">
                  <c:v>9.5</c:v>
                </c:pt>
                <c:pt idx="12" formatCode="0.00">
                  <c:v>8.3800000000000008</c:v>
                </c:pt>
                <c:pt idx="13" formatCode="0.00">
                  <c:v>8.67</c:v>
                </c:pt>
                <c:pt idx="14" formatCode="0.00">
                  <c:v>8</c:v>
                </c:pt>
                <c:pt idx="15" formatCode="0.00">
                  <c:v>8.3800000000000008</c:v>
                </c:pt>
                <c:pt idx="16" formatCode="0.00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BA5A-4596-8520-859F74C345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6"/>
        <c:overlap val="-28"/>
        <c:axId val="877878615"/>
        <c:axId val="691539758"/>
      </c:barChart>
      <c:catAx>
        <c:axId val="877878615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charset="0"/>
                <a:ea typeface="Calibri" panose="020F0502020204030204" charset="0"/>
                <a:cs typeface="Calibri" panose="020F0502020204030204" charset="0"/>
                <a:sym typeface="Calibri" panose="020F0502020204030204" charset="0"/>
              </a:defRPr>
            </a:pPr>
            <a:endParaRPr lang="it-IT"/>
          </a:p>
        </c:txPr>
        <c:crossAx val="691539758"/>
        <c:crossesAt val="0"/>
        <c:auto val="1"/>
        <c:lblAlgn val="ctr"/>
        <c:lblOffset val="100"/>
        <c:noMultiLvlLbl val="0"/>
      </c:catAx>
      <c:valAx>
        <c:axId val="691539758"/>
        <c:scaling>
          <c:orientation val="minMax"/>
          <c:max val="10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02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en-US" sz="12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chemeClr val="tx1">
                      <a:lumMod val="65000"/>
                      <a:lumOff val="35000"/>
                    </a:schemeClr>
                  </a:solidFill>
                </a:uFill>
                <a:latin typeface="Calibri" panose="020F0502020204030204" charset="0"/>
                <a:ea typeface="Calibri" panose="020F0502020204030204" charset="0"/>
                <a:cs typeface="Calibri" panose="020F0502020204030204" charset="0"/>
                <a:sym typeface="Calibri" panose="020F0502020204030204" charset="0"/>
              </a:defRPr>
            </a:pPr>
            <a:endParaRPr lang="it-IT"/>
          </a:p>
        </c:txPr>
        <c:crossAx val="877878615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uri="{0b15fc19-7d7d-44ad-8c2d-2c3a37ce22c3}">
        <chartProps xmlns="https://web.wps.cn/et/2018/main" chartId="{9317ede7-a663-4f24-bdf0-0695c13e968a}"/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lang="en-US" sz="1400">
          <a:latin typeface="Calibri" panose="020F0502020204030204" charset="0"/>
          <a:ea typeface="Calibri" panose="020F0502020204030204" charset="0"/>
          <a:cs typeface="Calibri" panose="020F0502020204030204" charset="0"/>
          <a:sym typeface="Calibri" panose="020F0502020204030204" charset="0"/>
        </a:defRPr>
      </a:pPr>
      <a:endParaRPr lang="it-IT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 defTabSz="914400">
              <a:defRPr lang="en-US" sz="1400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charset="0"/>
                <a:ea typeface="Calibri" panose="020F0502020204030204" charset="0"/>
                <a:cs typeface="Calibri" panose="020F0502020204030204" charset="0"/>
                <a:sym typeface="Calibri" panose="020F0502020204030204" charset="0"/>
              </a:defRPr>
            </a:pPr>
            <a:r>
              <a:rPr>
                <a:latin typeface="Calibri" panose="020F0502020204030204" charset="0"/>
                <a:ea typeface="Calibri" panose="020F0502020204030204" charset="0"/>
                <a:cs typeface="Calibri" panose="020F0502020204030204" charset="0"/>
                <a:sym typeface="Calibri" panose="020F0502020204030204" charset="0"/>
              </a:rPr>
              <a:t>MUSICA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 defTabSz="914400">
            <a:defRPr lang="en-US" sz="1400" b="1" i="0" u="none" strike="noStrike" kern="1200" baseline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charset="0"/>
              <a:ea typeface="Calibri" panose="020F0502020204030204" charset="0"/>
              <a:cs typeface="Calibri" panose="020F0502020204030204" charset="0"/>
              <a:sym typeface="Calibri" panose="020F0502020204030204" charset="0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'[Andamenti Discipline.xlsx]DISCIPLINE'!$L$4</c:f>
              <c:strCache>
                <c:ptCount val="1"/>
                <c:pt idx="0">
                  <c:v>MUSICA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123-4B2A-BD7C-AC9EA781DA3D}"/>
              </c:ext>
            </c:extLst>
          </c:dPt>
          <c:dPt>
            <c:idx val="1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123-4B2A-BD7C-AC9EA781DA3D}"/>
              </c:ext>
            </c:extLst>
          </c:dPt>
          <c:dPt>
            <c:idx val="2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3123-4B2A-BD7C-AC9EA781DA3D}"/>
              </c:ext>
            </c:extLst>
          </c:dPt>
          <c:dPt>
            <c:idx val="3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3123-4B2A-BD7C-AC9EA781DA3D}"/>
              </c:ext>
            </c:extLst>
          </c:dPt>
          <c:dPt>
            <c:idx val="4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3123-4B2A-BD7C-AC9EA781DA3D}"/>
              </c:ext>
            </c:extLst>
          </c:dPt>
          <c:dPt>
            <c:idx val="6"/>
            <c:invertIfNegative val="0"/>
            <c:bubble3D val="0"/>
            <c:spPr>
              <a:solidFill>
                <a:srgbClr val="17C91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3123-4B2A-BD7C-AC9EA781DA3D}"/>
              </c:ext>
            </c:extLst>
          </c:dPt>
          <c:dPt>
            <c:idx val="7"/>
            <c:invertIfNegative val="0"/>
            <c:bubble3D val="0"/>
            <c:spPr>
              <a:solidFill>
                <a:srgbClr val="17C91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3123-4B2A-BD7C-AC9EA781DA3D}"/>
              </c:ext>
            </c:extLst>
          </c:dPt>
          <c:dPt>
            <c:idx val="8"/>
            <c:invertIfNegative val="0"/>
            <c:bubble3D val="0"/>
            <c:spPr>
              <a:solidFill>
                <a:srgbClr val="17C91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3123-4B2A-BD7C-AC9EA781DA3D}"/>
              </c:ext>
            </c:extLst>
          </c:dPt>
          <c:dPt>
            <c:idx val="9"/>
            <c:invertIfNegative val="0"/>
            <c:bubble3D val="0"/>
            <c:spPr>
              <a:solidFill>
                <a:srgbClr val="17C91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3123-4B2A-BD7C-AC9EA781DA3D}"/>
              </c:ext>
            </c:extLst>
          </c:dPt>
          <c:dPt>
            <c:idx val="10"/>
            <c:invertIfNegative val="0"/>
            <c:bubble3D val="0"/>
            <c:spPr>
              <a:solidFill>
                <a:srgbClr val="17C91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3123-4B2A-BD7C-AC9EA781DA3D}"/>
              </c:ext>
            </c:extLst>
          </c:dPt>
          <c:dPt>
            <c:idx val="1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3123-4B2A-BD7C-AC9EA781DA3D}"/>
              </c:ext>
            </c:extLst>
          </c:dPt>
          <c:dPt>
            <c:idx val="13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3123-4B2A-BD7C-AC9EA781DA3D}"/>
              </c:ext>
            </c:extLst>
          </c:dPt>
          <c:dPt>
            <c:idx val="14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3123-4B2A-BD7C-AC9EA781DA3D}"/>
              </c:ext>
            </c:extLst>
          </c:dPt>
          <c:dPt>
            <c:idx val="15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3123-4B2A-BD7C-AC9EA781DA3D}"/>
              </c:ext>
            </c:extLst>
          </c:dPt>
          <c:dPt>
            <c:idx val="16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D-3123-4B2A-BD7C-AC9EA781DA3D}"/>
              </c:ext>
            </c:extLst>
          </c:dPt>
          <c:cat>
            <c:strRef>
              <c:f>'[Andamenti Discipline.xlsx]DISCIPLINE'!$C$5:$C$21</c:f>
              <c:strCache>
                <c:ptCount val="17"/>
                <c:pt idx="0">
                  <c:v>1A</c:v>
                </c:pt>
                <c:pt idx="1">
                  <c:v>1B</c:v>
                </c:pt>
                <c:pt idx="2">
                  <c:v>1C</c:v>
                </c:pt>
                <c:pt idx="3">
                  <c:v>1D</c:v>
                </c:pt>
                <c:pt idx="4">
                  <c:v>1E</c:v>
                </c:pt>
                <c:pt idx="6">
                  <c:v>2A</c:v>
                </c:pt>
                <c:pt idx="7">
                  <c:v>2B</c:v>
                </c:pt>
                <c:pt idx="8">
                  <c:v>2C</c:v>
                </c:pt>
                <c:pt idx="9">
                  <c:v>2D</c:v>
                </c:pt>
                <c:pt idx="10">
                  <c:v>2E</c:v>
                </c:pt>
                <c:pt idx="12">
                  <c:v>3A</c:v>
                </c:pt>
                <c:pt idx="13">
                  <c:v>3B</c:v>
                </c:pt>
                <c:pt idx="14">
                  <c:v>3C</c:v>
                </c:pt>
                <c:pt idx="15">
                  <c:v>3D</c:v>
                </c:pt>
                <c:pt idx="16">
                  <c:v>3E</c:v>
                </c:pt>
              </c:strCache>
            </c:strRef>
          </c:cat>
          <c:val>
            <c:numRef>
              <c:f>'[Andamenti Discipline.xlsx]DISCIPLINE'!$L$5:$L$21</c:f>
              <c:numCache>
                <c:formatCode>General</c:formatCode>
                <c:ptCount val="17"/>
                <c:pt idx="0">
                  <c:v>8.07</c:v>
                </c:pt>
                <c:pt idx="1">
                  <c:v>8.75</c:v>
                </c:pt>
                <c:pt idx="2">
                  <c:v>8.67</c:v>
                </c:pt>
                <c:pt idx="3">
                  <c:v>9.08</c:v>
                </c:pt>
                <c:pt idx="4">
                  <c:v>9.6</c:v>
                </c:pt>
                <c:pt idx="6" formatCode="0.00">
                  <c:v>8</c:v>
                </c:pt>
                <c:pt idx="7" formatCode="0.00">
                  <c:v>8.83</c:v>
                </c:pt>
                <c:pt idx="8" formatCode="0.00">
                  <c:v>9</c:v>
                </c:pt>
                <c:pt idx="9" formatCode="0.00">
                  <c:v>7.4</c:v>
                </c:pt>
                <c:pt idx="10" formatCode="0.00">
                  <c:v>9.5</c:v>
                </c:pt>
                <c:pt idx="12" formatCode="0.00">
                  <c:v>8.75</c:v>
                </c:pt>
                <c:pt idx="13" formatCode="0.00">
                  <c:v>8.92</c:v>
                </c:pt>
                <c:pt idx="14" formatCode="0.00">
                  <c:v>8.25</c:v>
                </c:pt>
                <c:pt idx="15" formatCode="0.00">
                  <c:v>8.6300000000000008</c:v>
                </c:pt>
                <c:pt idx="16" formatCode="0.00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E-3123-4B2A-BD7C-AC9EA781DA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6"/>
        <c:overlap val="-28"/>
        <c:axId val="133118865"/>
        <c:axId val="956100940"/>
      </c:barChart>
      <c:catAx>
        <c:axId val="133118865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956100940"/>
        <c:crosses val="autoZero"/>
        <c:auto val="1"/>
        <c:lblAlgn val="ctr"/>
        <c:lblOffset val="100"/>
        <c:noMultiLvlLbl val="0"/>
      </c:catAx>
      <c:valAx>
        <c:axId val="956100940"/>
        <c:scaling>
          <c:orientation val="minMax"/>
          <c:max val="10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02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3311886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uri="{0b15fc19-7d7d-44ad-8c2d-2c3a37ce22c3}">
        <chartProps xmlns="https://web.wps.cn/et/2018/main" chartId="{1c49f7b2-03a0-46cf-a08f-e837cd015c04}"/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lang="en-US"/>
      </a:pPr>
      <a:endParaRPr lang="it-IT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 defTabSz="914400">
              <a:defRPr lang="en-US" sz="1400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charset="0"/>
                <a:ea typeface="Calibri" panose="020F0502020204030204" charset="0"/>
                <a:cs typeface="Calibri" panose="020F0502020204030204" charset="0"/>
                <a:sym typeface="Calibri" panose="020F0502020204030204" charset="0"/>
              </a:defRPr>
            </a:pPr>
            <a:r>
              <a:t>COM</a:t>
            </a:r>
            <a:r>
              <a:rPr lang="it-IT" altLang="en-US"/>
              <a:t>PORTAMENTO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 defTabSz="914400">
            <a:defRPr lang="en-US" sz="1400" b="1" i="0" u="none" strike="noStrike" kern="1200" baseline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charset="0"/>
              <a:ea typeface="Calibri" panose="020F0502020204030204" charset="0"/>
              <a:cs typeface="Calibri" panose="020F0502020204030204" charset="0"/>
              <a:sym typeface="Calibri" panose="020F0502020204030204" charset="0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6.5264817978709394E-2"/>
          <c:y val="0.17708333333333301"/>
          <c:w val="0.91068471546852403"/>
          <c:h val="0.708657407407407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'[Andamenti Discipline.xlsx]DISCIPLINE'!$P$4</c:f>
              <c:strCache>
                <c:ptCount val="1"/>
                <c:pt idx="0">
                  <c:v>COM</c:v>
                </c:pt>
              </c:strCache>
            </c:strRef>
          </c:tx>
          <c:spPr>
            <a:solidFill>
              <a:srgbClr val="17C913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BB5-46E3-A76D-1ED4FD03273A}"/>
              </c:ext>
            </c:extLst>
          </c:dPt>
          <c:dPt>
            <c:idx val="1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BB5-46E3-A76D-1ED4FD03273A}"/>
              </c:ext>
            </c:extLst>
          </c:dPt>
          <c:dPt>
            <c:idx val="2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BBB5-46E3-A76D-1ED4FD03273A}"/>
              </c:ext>
            </c:extLst>
          </c:dPt>
          <c:dPt>
            <c:idx val="3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BBB5-46E3-A76D-1ED4FD03273A}"/>
              </c:ext>
            </c:extLst>
          </c:dPt>
          <c:dPt>
            <c:idx val="4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BBB5-46E3-A76D-1ED4FD03273A}"/>
              </c:ext>
            </c:extLst>
          </c:dPt>
          <c:dPt>
            <c:idx val="1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BBB5-46E3-A76D-1ED4FD03273A}"/>
              </c:ext>
            </c:extLst>
          </c:dPt>
          <c:dPt>
            <c:idx val="13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BBB5-46E3-A76D-1ED4FD03273A}"/>
              </c:ext>
            </c:extLst>
          </c:dPt>
          <c:dPt>
            <c:idx val="14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BBB5-46E3-A76D-1ED4FD03273A}"/>
              </c:ext>
            </c:extLst>
          </c:dPt>
          <c:dPt>
            <c:idx val="15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BBB5-46E3-A76D-1ED4FD03273A}"/>
              </c:ext>
            </c:extLst>
          </c:dPt>
          <c:dPt>
            <c:idx val="16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BBB5-46E3-A76D-1ED4FD03273A}"/>
              </c:ext>
            </c:extLst>
          </c:dPt>
          <c:cat>
            <c:strRef>
              <c:f>'[Andamenti Discipline.xlsx]DISCIPLINE'!$C$5:$C$21</c:f>
              <c:strCache>
                <c:ptCount val="17"/>
                <c:pt idx="0">
                  <c:v>1A</c:v>
                </c:pt>
                <c:pt idx="1">
                  <c:v>1B</c:v>
                </c:pt>
                <c:pt idx="2">
                  <c:v>1C</c:v>
                </c:pt>
                <c:pt idx="3">
                  <c:v>1D</c:v>
                </c:pt>
                <c:pt idx="4">
                  <c:v>1E</c:v>
                </c:pt>
                <c:pt idx="6">
                  <c:v>2A</c:v>
                </c:pt>
                <c:pt idx="7">
                  <c:v>2B</c:v>
                </c:pt>
                <c:pt idx="8">
                  <c:v>2C</c:v>
                </c:pt>
                <c:pt idx="9">
                  <c:v>2D</c:v>
                </c:pt>
                <c:pt idx="10">
                  <c:v>2E</c:v>
                </c:pt>
                <c:pt idx="12">
                  <c:v>3A</c:v>
                </c:pt>
                <c:pt idx="13">
                  <c:v>3B</c:v>
                </c:pt>
                <c:pt idx="14">
                  <c:v>3C</c:v>
                </c:pt>
                <c:pt idx="15">
                  <c:v>3D</c:v>
                </c:pt>
                <c:pt idx="16">
                  <c:v>3E</c:v>
                </c:pt>
              </c:strCache>
            </c:strRef>
          </c:cat>
          <c:val>
            <c:numRef>
              <c:f>'[Andamenti Discipline.xlsx]DISCIPLINE'!$P$5:$P$21</c:f>
              <c:numCache>
                <c:formatCode>General</c:formatCode>
                <c:ptCount val="17"/>
                <c:pt idx="0">
                  <c:v>8.43</c:v>
                </c:pt>
                <c:pt idx="1">
                  <c:v>8.92</c:v>
                </c:pt>
                <c:pt idx="2">
                  <c:v>10</c:v>
                </c:pt>
                <c:pt idx="3">
                  <c:v>9.5</c:v>
                </c:pt>
                <c:pt idx="4">
                  <c:v>9.6</c:v>
                </c:pt>
                <c:pt idx="6" formatCode="0.00">
                  <c:v>9.1300000000000008</c:v>
                </c:pt>
                <c:pt idx="7" formatCode="0.00">
                  <c:v>9.2200000000000006</c:v>
                </c:pt>
                <c:pt idx="8" formatCode="0.00">
                  <c:v>9.7100000000000009</c:v>
                </c:pt>
                <c:pt idx="9" formatCode="0.00">
                  <c:v>8.8000000000000007</c:v>
                </c:pt>
                <c:pt idx="10" formatCode="0.00">
                  <c:v>9.5</c:v>
                </c:pt>
                <c:pt idx="12" formatCode="0.00">
                  <c:v>8.8800000000000008</c:v>
                </c:pt>
                <c:pt idx="13" formatCode="0.00">
                  <c:v>8.83</c:v>
                </c:pt>
                <c:pt idx="14" formatCode="0.00">
                  <c:v>9.5</c:v>
                </c:pt>
                <c:pt idx="15" formatCode="0.00">
                  <c:v>9.25</c:v>
                </c:pt>
                <c:pt idx="16" formatCode="0.00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BBB5-46E3-A76D-1ED4FD0327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6"/>
        <c:overlap val="-28"/>
        <c:axId val="761777892"/>
        <c:axId val="332022443"/>
      </c:barChart>
      <c:catAx>
        <c:axId val="76177789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32022443"/>
        <c:crosses val="autoZero"/>
        <c:auto val="1"/>
        <c:lblAlgn val="ctr"/>
        <c:lblOffset val="100"/>
        <c:noMultiLvlLbl val="0"/>
      </c:catAx>
      <c:valAx>
        <c:axId val="332022443"/>
        <c:scaling>
          <c:orientation val="minMax"/>
          <c:max val="10"/>
          <c:min val="0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02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7617778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uri="{0b15fc19-7d7d-44ad-8c2d-2c3a37ce22c3}">
        <chartProps xmlns="https://web.wps.cn/et/2018/main" chartId="{9d8a00a7-4045-40cb-b2e8-f74b8cb63595}"/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lang="en-US"/>
      </a:pPr>
      <a:endParaRPr lang="it-IT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it-IT" sz="1400" b="0" i="0" u="none" strike="noStrike" kern="1200" spc="-1" baseline="0">
                <a:solidFill>
                  <a:srgbClr val="757575"/>
                </a:solidFill>
                <a:latin typeface="Calibri" panose="020F0502020204030204"/>
                <a:ea typeface="Calibri" panose="020F0502020204030204"/>
                <a:cs typeface="+mn-cs"/>
              </a:defRPr>
            </a:pPr>
            <a:r>
              <a:rPr lang="it-IT" sz="1400" b="0" strike="noStrike" spc="-1">
                <a:solidFill>
                  <a:srgbClr val="757575"/>
                </a:solidFill>
                <a:latin typeface="Calibri" panose="020F0502020204030204"/>
                <a:ea typeface="Calibri" panose="020F0502020204030204"/>
              </a:rPr>
              <a:t>Andamento generale delle CLASSI PRIME -  II° Quadrimestre</a:t>
            </a:r>
          </a:p>
        </c:rich>
      </c:tx>
      <c:layout>
        <c:manualLayout>
          <c:xMode val="edge"/>
          <c:yMode val="edge"/>
          <c:x val="0.26712312147438899"/>
          <c:y val="1.4792582270339799E-2"/>
        </c:manualLayout>
      </c:layout>
      <c:overlay val="0"/>
      <c:spPr>
        <a:noFill/>
        <a:ln w="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5.8540042523033298E-2"/>
          <c:y val="7.21527178602243E-2"/>
          <c:w val="0.93952709232652498"/>
          <c:h val="0.777976704055220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"MANDATORICCIO 1A"</c:f>
              <c:strCache>
                <c:ptCount val="1"/>
                <c:pt idx="0">
                  <c:v>MANDATORICCIO 1A</c:v>
                </c:pt>
              </c:strCache>
            </c:strRef>
          </c:tx>
          <c:spPr>
            <a:solidFill>
              <a:srgbClr val="FF0000"/>
            </a:solidFill>
            <a:ln w="0">
              <a:solidFill>
                <a:srgbClr val="000000"/>
              </a:solidFill>
            </a:ln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C60A-4444-AC97-789D5FB4CC12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0" vertOverflow="ellipsis" vert="horz" wrap="none" lIns="38100" tIns="19050" rIns="38100" bIns="19050" anchor="ctr" anchorCtr="1"/>
                <a:lstStyle/>
                <a:p>
                  <a:pPr>
                    <a:defRPr lang="en-US" sz="1000" b="0" i="0" u="none" strike="noStrike" kern="1200" spc="-1" baseline="0">
                      <a:solidFill>
                        <a:srgbClr val="000000"/>
                      </a:solidFill>
                      <a:latin typeface="Calibri" panose="020F0502020204030204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60A-4444-AC97-789D5FB4CC1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none" lIns="38100" tIns="19050" rIns="38100" bIns="19050" anchor="ctr" anchorCtr="1"/>
              <a:lstStyle/>
              <a:p>
                <a:pPr>
                  <a:defRPr lang="en-US" sz="1000" b="0" i="0" u="none" strike="noStrike" kern="1200" spc="-1" baseline="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'[Andamenti generali.xlsx]ANDAMENTI GENERALI'!$C$2:$O$2</c:f>
              <c:strCache>
                <c:ptCount val="13"/>
                <c:pt idx="0">
                  <c:v>ITALIANO</c:v>
                </c:pt>
                <c:pt idx="1">
                  <c:v>INGLESE</c:v>
                </c:pt>
                <c:pt idx="2">
                  <c:v>FRANCESE</c:v>
                </c:pt>
                <c:pt idx="3">
                  <c:v>TEDESCO</c:v>
                </c:pt>
                <c:pt idx="4">
                  <c:v>MATEMATICA</c:v>
                </c:pt>
                <c:pt idx="5">
                  <c:v>SCIENZE</c:v>
                </c:pt>
                <c:pt idx="6">
                  <c:v>TECNOLOGIA</c:v>
                </c:pt>
                <c:pt idx="7">
                  <c:v>STORIA</c:v>
                </c:pt>
                <c:pt idx="8">
                  <c:v>MUSICA</c:v>
                </c:pt>
                <c:pt idx="9">
                  <c:v>ARTE</c:v>
                </c:pt>
                <c:pt idx="10">
                  <c:v>GEOGRAFIA</c:v>
                </c:pt>
                <c:pt idx="11">
                  <c:v>COMP</c:v>
                </c:pt>
                <c:pt idx="12">
                  <c:v>SCI. M</c:v>
                </c:pt>
              </c:strCache>
            </c:strRef>
          </c:cat>
          <c:val>
            <c:numRef>
              <c:f>'[Andamenti generali.xlsx]ANDAMENTI GENERALI'!$C$3:$O$3</c:f>
              <c:numCache>
                <c:formatCode>General</c:formatCode>
                <c:ptCount val="13"/>
                <c:pt idx="0">
                  <c:v>7.21</c:v>
                </c:pt>
                <c:pt idx="1">
                  <c:v>7.5</c:v>
                </c:pt>
                <c:pt idx="2">
                  <c:v>7.5</c:v>
                </c:pt>
                <c:pt idx="4">
                  <c:v>7.5</c:v>
                </c:pt>
                <c:pt idx="5">
                  <c:v>7.57</c:v>
                </c:pt>
                <c:pt idx="6">
                  <c:v>7.79</c:v>
                </c:pt>
                <c:pt idx="7">
                  <c:v>7.29</c:v>
                </c:pt>
                <c:pt idx="8">
                  <c:v>8.07</c:v>
                </c:pt>
                <c:pt idx="9">
                  <c:v>7.93</c:v>
                </c:pt>
                <c:pt idx="10">
                  <c:v>7.29</c:v>
                </c:pt>
                <c:pt idx="11">
                  <c:v>8.43</c:v>
                </c:pt>
                <c:pt idx="12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60A-4444-AC97-789D5FB4CC12}"/>
            </c:ext>
          </c:extLst>
        </c:ser>
        <c:ser>
          <c:idx val="1"/>
          <c:order val="1"/>
          <c:tx>
            <c:strRef>
              <c:f>"PIETRAPAOLA 1B"</c:f>
              <c:strCache>
                <c:ptCount val="1"/>
                <c:pt idx="0">
                  <c:v>PIETRAPAOLA 1B</c:v>
                </c:pt>
              </c:strCache>
            </c:strRef>
          </c:tx>
          <c:spPr>
            <a:solidFill>
              <a:srgbClr val="5B9BD5"/>
            </a:solidFill>
            <a:ln w="0"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none" lIns="38100" tIns="19050" rIns="38100" bIns="19050" anchor="ctr" anchorCtr="1"/>
              <a:lstStyle/>
              <a:p>
                <a:pPr>
                  <a:defRPr lang="en-US" sz="1000" b="0" i="0" u="none" strike="noStrike" kern="1200" spc="-1" baseline="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'[Andamenti generali.xlsx]ANDAMENTI GENERALI'!$C$2:$O$2</c:f>
              <c:strCache>
                <c:ptCount val="13"/>
                <c:pt idx="0">
                  <c:v>ITALIANO</c:v>
                </c:pt>
                <c:pt idx="1">
                  <c:v>INGLESE</c:v>
                </c:pt>
                <c:pt idx="2">
                  <c:v>FRANCESE</c:v>
                </c:pt>
                <c:pt idx="3">
                  <c:v>TEDESCO</c:v>
                </c:pt>
                <c:pt idx="4">
                  <c:v>MATEMATICA</c:v>
                </c:pt>
                <c:pt idx="5">
                  <c:v>SCIENZE</c:v>
                </c:pt>
                <c:pt idx="6">
                  <c:v>TECNOLOGIA</c:v>
                </c:pt>
                <c:pt idx="7">
                  <c:v>STORIA</c:v>
                </c:pt>
                <c:pt idx="8">
                  <c:v>MUSICA</c:v>
                </c:pt>
                <c:pt idx="9">
                  <c:v>ARTE</c:v>
                </c:pt>
                <c:pt idx="10">
                  <c:v>GEOGRAFIA</c:v>
                </c:pt>
                <c:pt idx="11">
                  <c:v>COMP</c:v>
                </c:pt>
                <c:pt idx="12">
                  <c:v>SCI. M</c:v>
                </c:pt>
              </c:strCache>
            </c:strRef>
          </c:cat>
          <c:val>
            <c:numRef>
              <c:f>'[Andamenti generali.xlsx]ANDAMENTI GENERALI'!$C$4:$O$4</c:f>
              <c:numCache>
                <c:formatCode>0.00</c:formatCode>
                <c:ptCount val="13"/>
                <c:pt idx="0">
                  <c:v>7.5833333333333304</c:v>
                </c:pt>
                <c:pt idx="1">
                  <c:v>7.6363636363636402</c:v>
                </c:pt>
                <c:pt idx="3">
                  <c:v>7.5833333333333304</c:v>
                </c:pt>
                <c:pt idx="4">
                  <c:v>7.5</c:v>
                </c:pt>
                <c:pt idx="5">
                  <c:v>8.42</c:v>
                </c:pt>
                <c:pt idx="6">
                  <c:v>8.33</c:v>
                </c:pt>
                <c:pt idx="7">
                  <c:v>8</c:v>
                </c:pt>
                <c:pt idx="8">
                  <c:v>8.75</c:v>
                </c:pt>
                <c:pt idx="9">
                  <c:v>8.75</c:v>
                </c:pt>
                <c:pt idx="10">
                  <c:v>8.25</c:v>
                </c:pt>
                <c:pt idx="11">
                  <c:v>8.92</c:v>
                </c:pt>
                <c:pt idx="12">
                  <c:v>8.8333333333333304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60A-4444-AC97-789D5FB4CC12}"/>
            </c:ext>
          </c:extLst>
        </c:ser>
        <c:ser>
          <c:idx val="2"/>
          <c:order val="2"/>
          <c:tx>
            <c:strRef>
              <c:f>"CALOPEZZATI 1C"</c:f>
              <c:strCache>
                <c:ptCount val="1"/>
                <c:pt idx="0">
                  <c:v>CALOPEZZATI 1C</c:v>
                </c:pt>
              </c:strCache>
            </c:strRef>
          </c:tx>
          <c:spPr>
            <a:solidFill>
              <a:srgbClr val="FF00FF"/>
            </a:solidFill>
            <a:ln w="0">
              <a:solidFill>
                <a:srgbClr val="000000"/>
              </a:solidFill>
            </a:ln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C60A-4444-AC97-789D5FB4CC12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C60A-4444-AC97-789D5FB4CC12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0" vertOverflow="ellipsis" vert="horz" wrap="none" lIns="38100" tIns="19050" rIns="38100" bIns="19050" anchor="ctr" anchorCtr="1"/>
                <a:lstStyle/>
                <a:p>
                  <a:pPr>
                    <a:defRPr lang="en-US" sz="1000" b="0" i="0" u="none" strike="noStrike" kern="1200" spc="-1" baseline="0">
                      <a:solidFill>
                        <a:srgbClr val="000000"/>
                      </a:solidFill>
                      <a:latin typeface="Calibri" panose="020F0502020204030204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60A-4444-AC97-789D5FB4CC12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0" vertOverflow="ellipsis" vert="horz" wrap="none" lIns="38100" tIns="19050" rIns="38100" bIns="19050" anchor="ctr" anchorCtr="1"/>
                <a:lstStyle/>
                <a:p>
                  <a:pPr>
                    <a:defRPr lang="en-US" sz="1000" b="0" i="0" u="none" strike="noStrike" kern="1200" spc="-1" baseline="0">
                      <a:solidFill>
                        <a:srgbClr val="000000"/>
                      </a:solidFill>
                      <a:latin typeface="Calibri" panose="020F0502020204030204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60A-4444-AC97-789D5FB4CC1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none" lIns="38100" tIns="19050" rIns="38100" bIns="19050" anchor="ctr" anchorCtr="1"/>
              <a:lstStyle/>
              <a:p>
                <a:pPr>
                  <a:defRPr lang="en-US" sz="1000" b="0" i="0" u="none" strike="noStrike" kern="1200" spc="-1" baseline="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'[Andamenti generali.xlsx]ANDAMENTI GENERALI'!$C$2:$O$2</c:f>
              <c:strCache>
                <c:ptCount val="13"/>
                <c:pt idx="0">
                  <c:v>ITALIANO</c:v>
                </c:pt>
                <c:pt idx="1">
                  <c:v>INGLESE</c:v>
                </c:pt>
                <c:pt idx="2">
                  <c:v>FRANCESE</c:v>
                </c:pt>
                <c:pt idx="3">
                  <c:v>TEDESCO</c:v>
                </c:pt>
                <c:pt idx="4">
                  <c:v>MATEMATICA</c:v>
                </c:pt>
                <c:pt idx="5">
                  <c:v>SCIENZE</c:v>
                </c:pt>
                <c:pt idx="6">
                  <c:v>TECNOLOGIA</c:v>
                </c:pt>
                <c:pt idx="7">
                  <c:v>STORIA</c:v>
                </c:pt>
                <c:pt idx="8">
                  <c:v>MUSICA</c:v>
                </c:pt>
                <c:pt idx="9">
                  <c:v>ARTE</c:v>
                </c:pt>
                <c:pt idx="10">
                  <c:v>GEOGRAFIA</c:v>
                </c:pt>
                <c:pt idx="11">
                  <c:v>COMP</c:v>
                </c:pt>
                <c:pt idx="12">
                  <c:v>SCI. M</c:v>
                </c:pt>
              </c:strCache>
            </c:strRef>
          </c:cat>
          <c:val>
            <c:numRef>
              <c:f>'[Andamenti generali.xlsx]ANDAMENTI GENERALI'!$C$5:$O$5</c:f>
              <c:numCache>
                <c:formatCode>0.00</c:formatCode>
                <c:ptCount val="13"/>
                <c:pt idx="0">
                  <c:v>8</c:v>
                </c:pt>
                <c:pt idx="1">
                  <c:v>9</c:v>
                </c:pt>
                <c:pt idx="3">
                  <c:v>8</c:v>
                </c:pt>
                <c:pt idx="4">
                  <c:v>8</c:v>
                </c:pt>
                <c:pt idx="5">
                  <c:v>8.33</c:v>
                </c:pt>
                <c:pt idx="6">
                  <c:v>8.3333333333333304</c:v>
                </c:pt>
                <c:pt idx="7">
                  <c:v>8.3333333333333304</c:v>
                </c:pt>
                <c:pt idx="8">
                  <c:v>8.67</c:v>
                </c:pt>
                <c:pt idx="9">
                  <c:v>8.33</c:v>
                </c:pt>
                <c:pt idx="10">
                  <c:v>8.67</c:v>
                </c:pt>
                <c:pt idx="11">
                  <c:v>10</c:v>
                </c:pt>
                <c:pt idx="12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60A-4444-AC97-789D5FB4CC12}"/>
            </c:ext>
          </c:extLst>
        </c:ser>
        <c:ser>
          <c:idx val="3"/>
          <c:order val="3"/>
          <c:tx>
            <c:strRef>
              <c:f>"CAMPANA 1D"</c:f>
              <c:strCache>
                <c:ptCount val="1"/>
                <c:pt idx="0">
                  <c:v>CAMPANA 1D</c:v>
                </c:pt>
              </c:strCache>
            </c:strRef>
          </c:tx>
          <c:spPr>
            <a:solidFill>
              <a:srgbClr val="FFC000"/>
            </a:solidFill>
            <a:ln w="0">
              <a:solidFill>
                <a:srgbClr val="000000"/>
              </a:solidFill>
            </a:ln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A-C60A-4444-AC97-789D5FB4CC12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C-C60A-4444-AC97-789D5FB4CC12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E-C60A-4444-AC97-789D5FB4CC12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0" vertOverflow="ellipsis" vert="horz" wrap="none" lIns="38100" tIns="19050" rIns="38100" bIns="19050" anchor="ctr" anchorCtr="1"/>
                <a:lstStyle/>
                <a:p>
                  <a:pPr>
                    <a:defRPr lang="en-US" sz="1000" b="0" i="0" u="none" strike="noStrike" kern="1200" spc="-1" baseline="0">
                      <a:solidFill>
                        <a:srgbClr val="000000"/>
                      </a:solidFill>
                      <a:latin typeface="Calibri" panose="020F0502020204030204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C60A-4444-AC97-789D5FB4CC12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0" vertOverflow="ellipsis" vert="horz" wrap="none" lIns="38100" tIns="19050" rIns="38100" bIns="19050" anchor="ctr" anchorCtr="1"/>
                <a:lstStyle/>
                <a:p>
                  <a:pPr>
                    <a:defRPr lang="en-US" sz="1000" b="0" i="0" u="none" strike="noStrike" kern="1200" spc="-1" baseline="0">
                      <a:solidFill>
                        <a:srgbClr val="000000"/>
                      </a:solidFill>
                      <a:latin typeface="Calibri" panose="020F0502020204030204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C60A-4444-AC97-789D5FB4CC12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0" vertOverflow="ellipsis" vert="horz" wrap="none" lIns="38100" tIns="19050" rIns="38100" bIns="19050" anchor="ctr" anchorCtr="1"/>
                <a:lstStyle/>
                <a:p>
                  <a:pPr>
                    <a:defRPr lang="en-US" sz="1000" b="0" i="0" u="none" strike="noStrike" kern="1200" spc="-1" baseline="0">
                      <a:solidFill>
                        <a:srgbClr val="000000"/>
                      </a:solidFill>
                      <a:latin typeface="Calibri" panose="020F0502020204030204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C60A-4444-AC97-789D5FB4CC1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none" lIns="38100" tIns="19050" rIns="38100" bIns="19050" anchor="ctr" anchorCtr="1"/>
              <a:lstStyle/>
              <a:p>
                <a:pPr>
                  <a:defRPr lang="en-US" sz="1000" b="0" i="0" u="none" strike="noStrike" kern="1200" spc="-1" baseline="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'[Andamenti generali.xlsx]ANDAMENTI GENERALI'!$C$2:$O$2</c:f>
              <c:strCache>
                <c:ptCount val="13"/>
                <c:pt idx="0">
                  <c:v>ITALIANO</c:v>
                </c:pt>
                <c:pt idx="1">
                  <c:v>INGLESE</c:v>
                </c:pt>
                <c:pt idx="2">
                  <c:v>FRANCESE</c:v>
                </c:pt>
                <c:pt idx="3">
                  <c:v>TEDESCO</c:v>
                </c:pt>
                <c:pt idx="4">
                  <c:v>MATEMATICA</c:v>
                </c:pt>
                <c:pt idx="5">
                  <c:v>SCIENZE</c:v>
                </c:pt>
                <c:pt idx="6">
                  <c:v>TECNOLOGIA</c:v>
                </c:pt>
                <c:pt idx="7">
                  <c:v>STORIA</c:v>
                </c:pt>
                <c:pt idx="8">
                  <c:v>MUSICA</c:v>
                </c:pt>
                <c:pt idx="9">
                  <c:v>ARTE</c:v>
                </c:pt>
                <c:pt idx="10">
                  <c:v>GEOGRAFIA</c:v>
                </c:pt>
                <c:pt idx="11">
                  <c:v>COMP</c:v>
                </c:pt>
                <c:pt idx="12">
                  <c:v>SCI. M</c:v>
                </c:pt>
              </c:strCache>
            </c:strRef>
          </c:cat>
          <c:val>
            <c:numRef>
              <c:f>'[Andamenti generali.xlsx]ANDAMENTI GENERALI'!$C$6:$O$6</c:f>
              <c:numCache>
                <c:formatCode>0.00</c:formatCode>
                <c:ptCount val="13"/>
                <c:pt idx="0">
                  <c:v>8.3333333333333304</c:v>
                </c:pt>
                <c:pt idx="1">
                  <c:v>8.6666666666666696</c:v>
                </c:pt>
                <c:pt idx="2">
                  <c:v>8.5833333333333304</c:v>
                </c:pt>
                <c:pt idx="4">
                  <c:v>8.67</c:v>
                </c:pt>
                <c:pt idx="5">
                  <c:v>8.75</c:v>
                </c:pt>
                <c:pt idx="6">
                  <c:v>8.42</c:v>
                </c:pt>
                <c:pt idx="7">
                  <c:v>8.92</c:v>
                </c:pt>
                <c:pt idx="8">
                  <c:v>9.08</c:v>
                </c:pt>
                <c:pt idx="9">
                  <c:v>8.83</c:v>
                </c:pt>
                <c:pt idx="10">
                  <c:v>7.67</c:v>
                </c:pt>
                <c:pt idx="11">
                  <c:v>9.5</c:v>
                </c:pt>
                <c:pt idx="12">
                  <c:v>8.9166666666666696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C60A-4444-AC97-789D5FB4CC12}"/>
            </c:ext>
          </c:extLst>
        </c:ser>
        <c:ser>
          <c:idx val="4"/>
          <c:order val="4"/>
          <c:tx>
            <c:strRef>
              <c:f>"SCALA COELI 1E"</c:f>
              <c:strCache>
                <c:ptCount val="1"/>
                <c:pt idx="0">
                  <c:v>SCALA COELI 1E</c:v>
                </c:pt>
              </c:strCache>
            </c:strRef>
          </c:tx>
          <c:spPr>
            <a:solidFill>
              <a:srgbClr val="6AA84F"/>
            </a:solidFill>
            <a:ln w="0"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none" lIns="38100" tIns="19050" rIns="38100" bIns="19050" anchor="ctr" anchorCtr="1"/>
              <a:lstStyle/>
              <a:p>
                <a:pPr>
                  <a:defRPr lang="en-US" sz="1000" b="0" i="0" u="none" strike="noStrike" kern="1200" spc="-1" baseline="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'[Andamenti generali.xlsx]ANDAMENTI GENERALI'!$C$2:$O$2</c:f>
              <c:strCache>
                <c:ptCount val="13"/>
                <c:pt idx="0">
                  <c:v>ITALIANO</c:v>
                </c:pt>
                <c:pt idx="1">
                  <c:v>INGLESE</c:v>
                </c:pt>
                <c:pt idx="2">
                  <c:v>FRANCESE</c:v>
                </c:pt>
                <c:pt idx="3">
                  <c:v>TEDESCO</c:v>
                </c:pt>
                <c:pt idx="4">
                  <c:v>MATEMATICA</c:v>
                </c:pt>
                <c:pt idx="5">
                  <c:v>SCIENZE</c:v>
                </c:pt>
                <c:pt idx="6">
                  <c:v>TECNOLOGIA</c:v>
                </c:pt>
                <c:pt idx="7">
                  <c:v>STORIA</c:v>
                </c:pt>
                <c:pt idx="8">
                  <c:v>MUSICA</c:v>
                </c:pt>
                <c:pt idx="9">
                  <c:v>ARTE</c:v>
                </c:pt>
                <c:pt idx="10">
                  <c:v>GEOGRAFIA</c:v>
                </c:pt>
                <c:pt idx="11">
                  <c:v>COMP</c:v>
                </c:pt>
                <c:pt idx="12">
                  <c:v>SCI. M</c:v>
                </c:pt>
              </c:strCache>
            </c:strRef>
          </c:cat>
          <c:val>
            <c:numRef>
              <c:f>'[Andamenti generali.xlsx]ANDAMENTI GENERALI'!$C$7:$O$7</c:f>
              <c:numCache>
                <c:formatCode>0.00</c:formatCode>
                <c:ptCount val="13"/>
                <c:pt idx="0">
                  <c:v>8.8000000000000007</c:v>
                </c:pt>
                <c:pt idx="1">
                  <c:v>9</c:v>
                </c:pt>
                <c:pt idx="2">
                  <c:v>8.6</c:v>
                </c:pt>
                <c:pt idx="4">
                  <c:v>8.8000000000000007</c:v>
                </c:pt>
                <c:pt idx="5">
                  <c:v>9</c:v>
                </c:pt>
                <c:pt idx="6">
                  <c:v>9</c:v>
                </c:pt>
                <c:pt idx="7">
                  <c:v>9</c:v>
                </c:pt>
                <c:pt idx="8">
                  <c:v>9.6</c:v>
                </c:pt>
                <c:pt idx="9">
                  <c:v>9.1999999999999993</c:v>
                </c:pt>
                <c:pt idx="10">
                  <c:v>8.8000000000000007</c:v>
                </c:pt>
                <c:pt idx="11">
                  <c:v>9.6</c:v>
                </c:pt>
                <c:pt idx="12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C60A-4444-AC97-789D5FB4CC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6382565"/>
        <c:axId val="59766580"/>
      </c:barChart>
      <c:catAx>
        <c:axId val="56382565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ln w="6480" cap="flat" cmpd="sng" algn="ctr">
            <a:solidFill>
              <a:srgbClr val="8B8B8B"/>
            </a:solidFill>
            <a:prstDash val="solid"/>
            <a:round/>
          </a:ln>
        </c:spPr>
        <c:txPr>
          <a:bodyPr rot="-60000000" spcFirstLastPara="0" vertOverflow="ellipsis" vert="horz" wrap="square" anchor="ctr" anchorCtr="1"/>
          <a:lstStyle/>
          <a:p>
            <a:pPr>
              <a:defRPr lang="en-US" sz="900" b="0" i="0" u="none" strike="noStrike" kern="1200" spc="-1" baseline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+mn-cs"/>
              </a:defRPr>
            </a:pPr>
            <a:endParaRPr lang="it-IT"/>
          </a:p>
        </c:txPr>
        <c:crossAx val="59766580"/>
        <c:crosses val="autoZero"/>
        <c:auto val="1"/>
        <c:lblAlgn val="ctr"/>
        <c:lblOffset val="100"/>
        <c:noMultiLvlLbl val="0"/>
      </c:catAx>
      <c:valAx>
        <c:axId val="59766580"/>
        <c:scaling>
          <c:orientation val="minMax"/>
          <c:max val="10"/>
        </c:scaling>
        <c:delete val="0"/>
        <c:axPos val="l"/>
        <c:majorGridlines>
          <c:spPr>
            <a:ln w="6480" cap="flat" cmpd="sng" algn="ctr">
              <a:solidFill>
                <a:srgbClr val="B7B7B7"/>
              </a:solidFill>
              <a:prstDash val="solid"/>
              <a:round/>
            </a:ln>
          </c:spPr>
        </c:majorGridlines>
        <c:numFmt formatCode="General" sourceLinked="0"/>
        <c:majorTickMark val="none"/>
        <c:minorTickMark val="none"/>
        <c:tickLblPos val="nextTo"/>
        <c:spPr>
          <a:ln w="6480" cap="flat" cmpd="sng" algn="ctr">
            <a:solidFill>
              <a:srgbClr val="8B8B8B"/>
            </a:solidFill>
            <a:prstDash val="solid"/>
            <a:round/>
          </a:ln>
        </c:spPr>
        <c:txPr>
          <a:bodyPr rot="-60000000" spcFirstLastPara="0" vertOverflow="ellipsis" vert="horz" wrap="square" anchor="ctr" anchorCtr="1"/>
          <a:lstStyle/>
          <a:p>
            <a:pPr>
              <a:defRPr lang="en-US" sz="900" b="0" i="0" u="none" strike="noStrike" kern="1200" spc="-1" baseline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+mn-cs"/>
              </a:defRPr>
            </a:pPr>
            <a:endParaRPr lang="it-IT"/>
          </a:p>
        </c:txPr>
        <c:crossAx val="56382565"/>
        <c:crosses val="autoZero"/>
        <c:crossBetween val="between"/>
      </c:valAx>
      <c:spPr>
        <a:solidFill>
          <a:srgbClr val="FFFFFF"/>
        </a:solidFill>
        <a:ln w="0">
          <a:noFill/>
        </a:ln>
      </c:spPr>
    </c:plotArea>
    <c:legend>
      <c:legendPos val="b"/>
      <c:overlay val="0"/>
      <c:spPr>
        <a:noFill/>
        <a:ln w="0">
          <a:noFill/>
        </a:ln>
      </c:spPr>
      <c:txPr>
        <a:bodyPr rot="0" spcFirstLastPara="0" vertOverflow="ellipsis" vert="horz" wrap="square" anchor="ctr" anchorCtr="1"/>
        <a:lstStyle/>
        <a:p>
          <a:pPr>
            <a:defRPr lang="en-US" sz="900" b="0" i="0" u="none" strike="noStrike" kern="1200" spc="-1" baseline="0">
              <a:solidFill>
                <a:srgbClr val="1A1A1A"/>
              </a:solidFill>
              <a:latin typeface="Calibri" panose="020F0502020204030204"/>
              <a:ea typeface="Calibri" panose="020F0502020204030204"/>
              <a:cs typeface="+mn-cs"/>
            </a:defRPr>
          </a:pPr>
          <a:endParaRPr lang="it-IT"/>
        </a:p>
      </c:txPr>
    </c:legend>
    <c:plotVisOnly val="1"/>
    <c:dispBlanksAs val="zero"/>
    <c:showDLblsOverMax val="1"/>
    <c:extLst>
      <c:ext uri="{0b15fc19-7d7d-44ad-8c2d-2c3a37ce22c3}">
        <chartProps xmlns="https://web.wps.cn/et/2018/main" chartId="{2a8fb803-757d-4d62-827d-ad5e6cd993c1}"/>
      </c:ext>
    </c:extLst>
  </c:chart>
  <c:spPr>
    <a:solidFill>
      <a:srgbClr val="FFFFFF"/>
    </a:solidFill>
    <a:ln w="9360" cap="flat" cmpd="sng" algn="ctr">
      <a:solidFill>
        <a:srgbClr val="D9D9D9"/>
      </a:solidFill>
      <a:prstDash val="solid"/>
      <a:round/>
    </a:ln>
  </c:spPr>
  <c:txPr>
    <a:bodyPr/>
    <a:lstStyle/>
    <a:p>
      <a:pPr>
        <a:defRPr lang="en-US"/>
      </a:pPr>
      <a:endParaRPr lang="it-IT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it-IT" sz="1400" b="0" i="0" u="none" strike="noStrike" kern="1200" spc="-1" baseline="0">
                <a:solidFill>
                  <a:srgbClr val="757575"/>
                </a:solidFill>
                <a:latin typeface="Calibri" panose="020F0502020204030204"/>
                <a:ea typeface="Calibri" panose="020F0502020204030204"/>
                <a:cs typeface="+mn-cs"/>
              </a:defRPr>
            </a:pPr>
            <a:r>
              <a:rPr lang="it-IT" sz="1400" b="0" strike="noStrike" spc="-1">
                <a:solidFill>
                  <a:srgbClr val="757575"/>
                </a:solidFill>
                <a:latin typeface="Calibri" panose="020F0502020204030204"/>
                <a:ea typeface="Calibri" panose="020F0502020204030204"/>
              </a:rPr>
              <a:t>Andamento generale delle CLASSI SECONDE -  II° Quadrimestre</a:t>
            </a:r>
          </a:p>
        </c:rich>
      </c:tx>
      <c:overlay val="0"/>
      <c:spPr>
        <a:noFill/>
        <a:ln w="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5.8534077555816702E-2"/>
          <c:y val="7.2143928035982005E-2"/>
          <c:w val="0.92644682726204497"/>
          <c:h val="0.777931034482759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'[Andamenti generali.xlsx]ANDAMENTI GENERALI'!$A$11:$B$11</c:f>
              <c:strCache>
                <c:ptCount val="1"/>
                <c:pt idx="0">
                  <c:v>MANDATORICCIO 2A</c:v>
                </c:pt>
              </c:strCache>
            </c:strRef>
          </c:tx>
          <c:spPr>
            <a:solidFill>
              <a:srgbClr val="FF0000"/>
            </a:solidFill>
            <a:ln w="0">
              <a:solidFill>
                <a:srgbClr val="000000"/>
              </a:solidFill>
            </a:ln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8639-4DFC-AED5-E9BCD3109CE2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0" vertOverflow="ellipsis" vert="horz" wrap="none" lIns="38100" tIns="19050" rIns="38100" bIns="19050" anchor="ctr" anchorCtr="1"/>
                <a:lstStyle/>
                <a:p>
                  <a:pPr>
                    <a:defRPr lang="en-US" sz="1000" b="0" i="0" u="none" strike="noStrike" kern="1200" spc="-1" baseline="0">
                      <a:solidFill>
                        <a:srgbClr val="000000"/>
                      </a:solidFill>
                      <a:latin typeface="Calibri" panose="020F0502020204030204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639-4DFC-AED5-E9BCD3109CE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none" lIns="38100" tIns="19050" rIns="38100" bIns="19050" anchor="ctr" anchorCtr="1"/>
              <a:lstStyle/>
              <a:p>
                <a:pPr>
                  <a:defRPr lang="en-US" sz="1000" b="0" i="0" u="none" strike="noStrike" kern="1200" spc="-1" baseline="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'[Andamenti generali.xlsx]ANDAMENTI GENERALI'!$C$10:$O$10</c:f>
              <c:strCache>
                <c:ptCount val="13"/>
                <c:pt idx="0">
                  <c:v>ITALIANO</c:v>
                </c:pt>
                <c:pt idx="1">
                  <c:v>INGLESE</c:v>
                </c:pt>
                <c:pt idx="2">
                  <c:v>FRANCESE</c:v>
                </c:pt>
                <c:pt idx="3">
                  <c:v>TEDESCO</c:v>
                </c:pt>
                <c:pt idx="4">
                  <c:v>MATEMATICA</c:v>
                </c:pt>
                <c:pt idx="5">
                  <c:v>SCIENZE</c:v>
                </c:pt>
                <c:pt idx="6">
                  <c:v>TECNOLOGIA</c:v>
                </c:pt>
                <c:pt idx="7">
                  <c:v>STORIA</c:v>
                </c:pt>
                <c:pt idx="8">
                  <c:v>MUSICA</c:v>
                </c:pt>
                <c:pt idx="9">
                  <c:v>ARTE</c:v>
                </c:pt>
                <c:pt idx="10">
                  <c:v>GEOGRAFIA</c:v>
                </c:pt>
                <c:pt idx="11">
                  <c:v>COMP</c:v>
                </c:pt>
                <c:pt idx="12">
                  <c:v>SCI. M</c:v>
                </c:pt>
              </c:strCache>
            </c:strRef>
          </c:cat>
          <c:val>
            <c:numRef>
              <c:f>'[Andamenti generali.xlsx]ANDAMENTI GENERALI'!$C$11:$O$11</c:f>
              <c:numCache>
                <c:formatCode>0.00</c:formatCode>
                <c:ptCount val="13"/>
                <c:pt idx="0">
                  <c:v>7.375</c:v>
                </c:pt>
                <c:pt idx="1">
                  <c:v>7.5</c:v>
                </c:pt>
                <c:pt idx="2">
                  <c:v>7.75</c:v>
                </c:pt>
                <c:pt idx="4">
                  <c:v>7.63</c:v>
                </c:pt>
                <c:pt idx="5">
                  <c:v>7.625</c:v>
                </c:pt>
                <c:pt idx="6">
                  <c:v>7.5</c:v>
                </c:pt>
                <c:pt idx="7">
                  <c:v>0</c:v>
                </c:pt>
                <c:pt idx="8">
                  <c:v>8</c:v>
                </c:pt>
                <c:pt idx="9">
                  <c:v>7.75</c:v>
                </c:pt>
                <c:pt idx="10">
                  <c:v>7.63</c:v>
                </c:pt>
                <c:pt idx="11">
                  <c:v>9.1300000000000008</c:v>
                </c:pt>
                <c:pt idx="12">
                  <c:v>7.875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639-4DFC-AED5-E9BCD3109CE2}"/>
            </c:ext>
          </c:extLst>
        </c:ser>
        <c:ser>
          <c:idx val="1"/>
          <c:order val="1"/>
          <c:tx>
            <c:strRef>
              <c:f>'[Andamenti generali.xlsx]ANDAMENTI GENERALI'!$A$12:$B$12</c:f>
              <c:strCache>
                <c:ptCount val="1"/>
                <c:pt idx="0">
                  <c:v>PIETRAPAOLA 2B</c:v>
                </c:pt>
              </c:strCache>
            </c:strRef>
          </c:tx>
          <c:spPr>
            <a:solidFill>
              <a:srgbClr val="5B9BD5"/>
            </a:solidFill>
            <a:ln w="0"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none" lIns="38100" tIns="19050" rIns="38100" bIns="19050" anchor="ctr" anchorCtr="1"/>
              <a:lstStyle/>
              <a:p>
                <a:pPr>
                  <a:defRPr lang="en-US" sz="1000" b="0" i="0" u="none" strike="noStrike" kern="1200" spc="-1" baseline="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'[Andamenti generali.xlsx]ANDAMENTI GENERALI'!$C$10:$O$10</c:f>
              <c:strCache>
                <c:ptCount val="13"/>
                <c:pt idx="0">
                  <c:v>ITALIANO</c:v>
                </c:pt>
                <c:pt idx="1">
                  <c:v>INGLESE</c:v>
                </c:pt>
                <c:pt idx="2">
                  <c:v>FRANCESE</c:v>
                </c:pt>
                <c:pt idx="3">
                  <c:v>TEDESCO</c:v>
                </c:pt>
                <c:pt idx="4">
                  <c:v>MATEMATICA</c:v>
                </c:pt>
                <c:pt idx="5">
                  <c:v>SCIENZE</c:v>
                </c:pt>
                <c:pt idx="6">
                  <c:v>TECNOLOGIA</c:v>
                </c:pt>
                <c:pt idx="7">
                  <c:v>STORIA</c:v>
                </c:pt>
                <c:pt idx="8">
                  <c:v>MUSICA</c:v>
                </c:pt>
                <c:pt idx="9">
                  <c:v>ARTE</c:v>
                </c:pt>
                <c:pt idx="10">
                  <c:v>GEOGRAFIA</c:v>
                </c:pt>
                <c:pt idx="11">
                  <c:v>COMP</c:v>
                </c:pt>
                <c:pt idx="12">
                  <c:v>SCI. M</c:v>
                </c:pt>
              </c:strCache>
            </c:strRef>
          </c:cat>
          <c:val>
            <c:numRef>
              <c:f>'[Andamenti generali.xlsx]ANDAMENTI GENERALI'!$C$12:$O$12</c:f>
              <c:numCache>
                <c:formatCode>0.00</c:formatCode>
                <c:ptCount val="13"/>
                <c:pt idx="0">
                  <c:v>7.7222222222222197</c:v>
                </c:pt>
                <c:pt idx="1">
                  <c:v>8.6666666666666696</c:v>
                </c:pt>
                <c:pt idx="3">
                  <c:v>7.7777777777777803</c:v>
                </c:pt>
                <c:pt idx="4">
                  <c:v>7.67</c:v>
                </c:pt>
                <c:pt idx="5">
                  <c:v>8.17</c:v>
                </c:pt>
                <c:pt idx="6">
                  <c:v>8.5</c:v>
                </c:pt>
                <c:pt idx="7">
                  <c:v>8.39</c:v>
                </c:pt>
                <c:pt idx="8">
                  <c:v>8.83</c:v>
                </c:pt>
                <c:pt idx="9">
                  <c:v>9</c:v>
                </c:pt>
                <c:pt idx="10">
                  <c:v>8.2200000000000006</c:v>
                </c:pt>
                <c:pt idx="11">
                  <c:v>9.2200000000000006</c:v>
                </c:pt>
                <c:pt idx="12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639-4DFC-AED5-E9BCD3109CE2}"/>
            </c:ext>
          </c:extLst>
        </c:ser>
        <c:ser>
          <c:idx val="2"/>
          <c:order val="2"/>
          <c:tx>
            <c:strRef>
              <c:f>'[Andamenti generali.xlsx]ANDAMENTI GENERALI'!$A$13:$B$13</c:f>
              <c:strCache>
                <c:ptCount val="1"/>
                <c:pt idx="0">
                  <c:v>CALOPEZZATI 2C</c:v>
                </c:pt>
              </c:strCache>
            </c:strRef>
          </c:tx>
          <c:spPr>
            <a:solidFill>
              <a:srgbClr val="FF00FF"/>
            </a:solidFill>
            <a:ln w="0">
              <a:solidFill>
                <a:srgbClr val="000000"/>
              </a:solidFill>
            </a:ln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8639-4DFC-AED5-E9BCD3109CE2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8639-4DFC-AED5-E9BCD3109CE2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0" vertOverflow="ellipsis" vert="horz" wrap="none" lIns="38100" tIns="19050" rIns="38100" bIns="19050" anchor="ctr" anchorCtr="1"/>
                <a:lstStyle/>
                <a:p>
                  <a:pPr>
                    <a:defRPr lang="en-US" sz="1000" b="0" i="0" u="none" strike="noStrike" kern="1200" spc="-1" baseline="0">
                      <a:solidFill>
                        <a:srgbClr val="000000"/>
                      </a:solidFill>
                      <a:latin typeface="Calibri" panose="020F0502020204030204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639-4DFC-AED5-E9BCD3109CE2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0" vertOverflow="ellipsis" vert="horz" wrap="none" lIns="38100" tIns="19050" rIns="38100" bIns="19050" anchor="ctr" anchorCtr="1"/>
                <a:lstStyle/>
                <a:p>
                  <a:pPr>
                    <a:defRPr lang="en-US" sz="1000" b="0" i="0" u="none" strike="noStrike" kern="1200" spc="-1" baseline="0">
                      <a:solidFill>
                        <a:srgbClr val="000000"/>
                      </a:solidFill>
                      <a:latin typeface="Calibri" panose="020F0502020204030204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639-4DFC-AED5-E9BCD3109CE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none" lIns="38100" tIns="19050" rIns="38100" bIns="19050" anchor="ctr" anchorCtr="1"/>
              <a:lstStyle/>
              <a:p>
                <a:pPr>
                  <a:defRPr lang="en-US" sz="1000" b="0" i="0" u="none" strike="noStrike" kern="1200" spc="-1" baseline="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'[Andamenti generali.xlsx]ANDAMENTI GENERALI'!$C$10:$O$10</c:f>
              <c:strCache>
                <c:ptCount val="13"/>
                <c:pt idx="0">
                  <c:v>ITALIANO</c:v>
                </c:pt>
                <c:pt idx="1">
                  <c:v>INGLESE</c:v>
                </c:pt>
                <c:pt idx="2">
                  <c:v>FRANCESE</c:v>
                </c:pt>
                <c:pt idx="3">
                  <c:v>TEDESCO</c:v>
                </c:pt>
                <c:pt idx="4">
                  <c:v>MATEMATICA</c:v>
                </c:pt>
                <c:pt idx="5">
                  <c:v>SCIENZE</c:v>
                </c:pt>
                <c:pt idx="6">
                  <c:v>TECNOLOGIA</c:v>
                </c:pt>
                <c:pt idx="7">
                  <c:v>STORIA</c:v>
                </c:pt>
                <c:pt idx="8">
                  <c:v>MUSICA</c:v>
                </c:pt>
                <c:pt idx="9">
                  <c:v>ARTE</c:v>
                </c:pt>
                <c:pt idx="10">
                  <c:v>GEOGRAFIA</c:v>
                </c:pt>
                <c:pt idx="11">
                  <c:v>COMP</c:v>
                </c:pt>
                <c:pt idx="12">
                  <c:v>SCI. M</c:v>
                </c:pt>
              </c:strCache>
            </c:strRef>
          </c:cat>
          <c:val>
            <c:numRef>
              <c:f>'[Andamenti generali.xlsx]ANDAMENTI GENERALI'!$C$13:$O$13</c:f>
              <c:numCache>
                <c:formatCode>0.00</c:formatCode>
                <c:ptCount val="13"/>
                <c:pt idx="0">
                  <c:v>8.1428571428571406</c:v>
                </c:pt>
                <c:pt idx="1">
                  <c:v>8.5714285714285694</c:v>
                </c:pt>
                <c:pt idx="3">
                  <c:v>7.71428571428571</c:v>
                </c:pt>
                <c:pt idx="4">
                  <c:v>8.2899999999999991</c:v>
                </c:pt>
                <c:pt idx="5">
                  <c:v>8.7100000000000009</c:v>
                </c:pt>
                <c:pt idx="6">
                  <c:v>8.86</c:v>
                </c:pt>
                <c:pt idx="7">
                  <c:v>8.43</c:v>
                </c:pt>
                <c:pt idx="8">
                  <c:v>9</c:v>
                </c:pt>
                <c:pt idx="9">
                  <c:v>8.86</c:v>
                </c:pt>
                <c:pt idx="10">
                  <c:v>8.43</c:v>
                </c:pt>
                <c:pt idx="11">
                  <c:v>9.7100000000000009</c:v>
                </c:pt>
                <c:pt idx="12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639-4DFC-AED5-E9BCD3109CE2}"/>
            </c:ext>
          </c:extLst>
        </c:ser>
        <c:ser>
          <c:idx val="3"/>
          <c:order val="3"/>
          <c:tx>
            <c:strRef>
              <c:f>'[Andamenti generali.xlsx]ANDAMENTI GENERALI'!$A$14:$B$14</c:f>
              <c:strCache>
                <c:ptCount val="1"/>
                <c:pt idx="0">
                  <c:v>CAMPANA 2D</c:v>
                </c:pt>
              </c:strCache>
            </c:strRef>
          </c:tx>
          <c:spPr>
            <a:solidFill>
              <a:srgbClr val="FFC000"/>
            </a:solidFill>
            <a:ln w="0">
              <a:solidFill>
                <a:srgbClr val="000000"/>
              </a:solidFill>
            </a:ln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8639-4DFC-AED5-E9BCD3109CE2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8639-4DFC-AED5-E9BCD3109CE2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8639-4DFC-AED5-E9BCD3109CE2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0" vertOverflow="ellipsis" vert="horz" wrap="none" lIns="38100" tIns="19050" rIns="38100" bIns="19050" anchor="ctr" anchorCtr="1"/>
                <a:lstStyle/>
                <a:p>
                  <a:pPr>
                    <a:defRPr lang="en-US" sz="1000" b="0" i="0" u="none" strike="noStrike" kern="1200" spc="-1" baseline="0">
                      <a:solidFill>
                        <a:srgbClr val="000000"/>
                      </a:solidFill>
                      <a:latin typeface="Calibri" panose="020F0502020204030204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639-4DFC-AED5-E9BCD3109CE2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0" vertOverflow="ellipsis" vert="horz" wrap="none" lIns="38100" tIns="19050" rIns="38100" bIns="19050" anchor="ctr" anchorCtr="1"/>
                <a:lstStyle/>
                <a:p>
                  <a:pPr>
                    <a:defRPr lang="en-US" sz="1000" b="0" i="0" u="none" strike="noStrike" kern="1200" spc="-1" baseline="0">
                      <a:solidFill>
                        <a:srgbClr val="000000"/>
                      </a:solidFill>
                      <a:latin typeface="Calibri" panose="020F0502020204030204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639-4DFC-AED5-E9BCD3109CE2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0" vertOverflow="ellipsis" vert="horz" wrap="none" lIns="38100" tIns="19050" rIns="38100" bIns="19050" anchor="ctr" anchorCtr="1"/>
                <a:lstStyle/>
                <a:p>
                  <a:pPr>
                    <a:defRPr lang="en-US" sz="1000" b="0" i="0" u="none" strike="noStrike" kern="1200" spc="-1" baseline="0">
                      <a:solidFill>
                        <a:srgbClr val="000000"/>
                      </a:solidFill>
                      <a:latin typeface="Calibri" panose="020F0502020204030204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639-4DFC-AED5-E9BCD3109CE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none" lIns="38100" tIns="19050" rIns="38100" bIns="19050" anchor="ctr" anchorCtr="1"/>
              <a:lstStyle/>
              <a:p>
                <a:pPr>
                  <a:defRPr lang="en-US" sz="1000" b="0" i="0" u="none" strike="noStrike" kern="1200" spc="-1" baseline="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'[Andamenti generali.xlsx]ANDAMENTI GENERALI'!$C$10:$O$10</c:f>
              <c:strCache>
                <c:ptCount val="13"/>
                <c:pt idx="0">
                  <c:v>ITALIANO</c:v>
                </c:pt>
                <c:pt idx="1">
                  <c:v>INGLESE</c:v>
                </c:pt>
                <c:pt idx="2">
                  <c:v>FRANCESE</c:v>
                </c:pt>
                <c:pt idx="3">
                  <c:v>TEDESCO</c:v>
                </c:pt>
                <c:pt idx="4">
                  <c:v>MATEMATICA</c:v>
                </c:pt>
                <c:pt idx="5">
                  <c:v>SCIENZE</c:v>
                </c:pt>
                <c:pt idx="6">
                  <c:v>TECNOLOGIA</c:v>
                </c:pt>
                <c:pt idx="7">
                  <c:v>STORIA</c:v>
                </c:pt>
                <c:pt idx="8">
                  <c:v>MUSICA</c:v>
                </c:pt>
                <c:pt idx="9">
                  <c:v>ARTE</c:v>
                </c:pt>
                <c:pt idx="10">
                  <c:v>GEOGRAFIA</c:v>
                </c:pt>
                <c:pt idx="11">
                  <c:v>COMP</c:v>
                </c:pt>
                <c:pt idx="12">
                  <c:v>SCI. M</c:v>
                </c:pt>
              </c:strCache>
            </c:strRef>
          </c:cat>
          <c:val>
            <c:numRef>
              <c:f>'[Andamenti generali.xlsx]ANDAMENTI GENERALI'!$C$14:$O$14</c:f>
              <c:numCache>
                <c:formatCode>0.00</c:formatCode>
                <c:ptCount val="13"/>
                <c:pt idx="0">
                  <c:v>7.6</c:v>
                </c:pt>
                <c:pt idx="1">
                  <c:v>7.8</c:v>
                </c:pt>
                <c:pt idx="2">
                  <c:v>7.6</c:v>
                </c:pt>
                <c:pt idx="4">
                  <c:v>8.6</c:v>
                </c:pt>
                <c:pt idx="5">
                  <c:v>9</c:v>
                </c:pt>
                <c:pt idx="6">
                  <c:v>8</c:v>
                </c:pt>
                <c:pt idx="7">
                  <c:v>8.6</c:v>
                </c:pt>
                <c:pt idx="8">
                  <c:v>7.4</c:v>
                </c:pt>
                <c:pt idx="9">
                  <c:v>8.1999999999999993</c:v>
                </c:pt>
                <c:pt idx="10">
                  <c:v>8.8000000000000007</c:v>
                </c:pt>
                <c:pt idx="11">
                  <c:v>8.8000000000000007</c:v>
                </c:pt>
                <c:pt idx="12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8639-4DFC-AED5-E9BCD3109CE2}"/>
            </c:ext>
          </c:extLst>
        </c:ser>
        <c:ser>
          <c:idx val="4"/>
          <c:order val="4"/>
          <c:tx>
            <c:strRef>
              <c:f>'[Andamenti generali.xlsx]ANDAMENTI GENERALI'!$A$15:$B$15</c:f>
              <c:strCache>
                <c:ptCount val="1"/>
                <c:pt idx="0">
                  <c:v>SCALA COELI 2E</c:v>
                </c:pt>
              </c:strCache>
            </c:strRef>
          </c:tx>
          <c:spPr>
            <a:solidFill>
              <a:srgbClr val="6AA84F"/>
            </a:solidFill>
            <a:ln w="0"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none" lIns="38100" tIns="19050" rIns="38100" bIns="19050" anchor="ctr" anchorCtr="1"/>
              <a:lstStyle/>
              <a:p>
                <a:pPr>
                  <a:defRPr lang="en-US" sz="1000" b="0" i="0" u="none" strike="noStrike" kern="1200" spc="-1" baseline="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'[Andamenti generali.xlsx]ANDAMENTI GENERALI'!$C$10:$O$10</c:f>
              <c:strCache>
                <c:ptCount val="13"/>
                <c:pt idx="0">
                  <c:v>ITALIANO</c:v>
                </c:pt>
                <c:pt idx="1">
                  <c:v>INGLESE</c:v>
                </c:pt>
                <c:pt idx="2">
                  <c:v>FRANCESE</c:v>
                </c:pt>
                <c:pt idx="3">
                  <c:v>TEDESCO</c:v>
                </c:pt>
                <c:pt idx="4">
                  <c:v>MATEMATICA</c:v>
                </c:pt>
                <c:pt idx="5">
                  <c:v>SCIENZE</c:v>
                </c:pt>
                <c:pt idx="6">
                  <c:v>TECNOLOGIA</c:v>
                </c:pt>
                <c:pt idx="7">
                  <c:v>STORIA</c:v>
                </c:pt>
                <c:pt idx="8">
                  <c:v>MUSICA</c:v>
                </c:pt>
                <c:pt idx="9">
                  <c:v>ARTE</c:v>
                </c:pt>
                <c:pt idx="10">
                  <c:v>GEOGRAFIA</c:v>
                </c:pt>
                <c:pt idx="11">
                  <c:v>COMP</c:v>
                </c:pt>
                <c:pt idx="12">
                  <c:v>SCI. M</c:v>
                </c:pt>
              </c:strCache>
            </c:strRef>
          </c:cat>
          <c:val>
            <c:numRef>
              <c:f>'[Andamenti generali.xlsx]ANDAMENTI GENERALI'!$C$15:$O$15</c:f>
              <c:numCache>
                <c:formatCode>0.00</c:formatCode>
                <c:ptCount val="13"/>
                <c:pt idx="0">
                  <c:v>8.5</c:v>
                </c:pt>
                <c:pt idx="1">
                  <c:v>8</c:v>
                </c:pt>
                <c:pt idx="2">
                  <c:v>8</c:v>
                </c:pt>
                <c:pt idx="4">
                  <c:v>8</c:v>
                </c:pt>
                <c:pt idx="5">
                  <c:v>8.5</c:v>
                </c:pt>
                <c:pt idx="6">
                  <c:v>8.5</c:v>
                </c:pt>
                <c:pt idx="7">
                  <c:v>8.5</c:v>
                </c:pt>
                <c:pt idx="8">
                  <c:v>9.5</c:v>
                </c:pt>
                <c:pt idx="9">
                  <c:v>9.5</c:v>
                </c:pt>
                <c:pt idx="10">
                  <c:v>9</c:v>
                </c:pt>
                <c:pt idx="11">
                  <c:v>9.5</c:v>
                </c:pt>
                <c:pt idx="12">
                  <c:v>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8639-4DFC-AED5-E9BCD3109C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6382565"/>
        <c:axId val="59766580"/>
      </c:barChart>
      <c:catAx>
        <c:axId val="56382565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ln w="6480" cap="flat" cmpd="sng" algn="ctr">
            <a:solidFill>
              <a:srgbClr val="8B8B8B"/>
            </a:solidFill>
            <a:prstDash val="solid"/>
            <a:round/>
          </a:ln>
        </c:spPr>
        <c:txPr>
          <a:bodyPr rot="-60000000" spcFirstLastPara="0" vertOverflow="ellipsis" vert="horz" wrap="square" anchor="ctr" anchorCtr="1"/>
          <a:lstStyle/>
          <a:p>
            <a:pPr>
              <a:defRPr lang="en-US" sz="900" b="0" i="0" u="none" strike="noStrike" kern="1200" spc="-1" baseline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+mn-cs"/>
              </a:defRPr>
            </a:pPr>
            <a:endParaRPr lang="it-IT"/>
          </a:p>
        </c:txPr>
        <c:crossAx val="59766580"/>
        <c:crosses val="autoZero"/>
        <c:auto val="1"/>
        <c:lblAlgn val="ctr"/>
        <c:lblOffset val="100"/>
        <c:noMultiLvlLbl val="0"/>
      </c:catAx>
      <c:valAx>
        <c:axId val="59766580"/>
        <c:scaling>
          <c:orientation val="minMax"/>
          <c:max val="10"/>
        </c:scaling>
        <c:delete val="0"/>
        <c:axPos val="l"/>
        <c:majorGridlines>
          <c:spPr>
            <a:ln w="6480" cap="flat" cmpd="sng" algn="ctr">
              <a:solidFill>
                <a:srgbClr val="B7B7B7"/>
              </a:solidFill>
              <a:prstDash val="solid"/>
              <a:round/>
            </a:ln>
          </c:spPr>
        </c:majorGridlines>
        <c:numFmt formatCode="General" sourceLinked="0"/>
        <c:majorTickMark val="none"/>
        <c:minorTickMark val="none"/>
        <c:tickLblPos val="nextTo"/>
        <c:spPr>
          <a:ln w="6480" cap="flat" cmpd="sng" algn="ctr">
            <a:solidFill>
              <a:srgbClr val="8B8B8B"/>
            </a:solidFill>
            <a:prstDash val="solid"/>
            <a:round/>
          </a:ln>
        </c:spPr>
        <c:txPr>
          <a:bodyPr rot="-60000000" spcFirstLastPara="0" vertOverflow="ellipsis" vert="horz" wrap="square" anchor="ctr" anchorCtr="1"/>
          <a:lstStyle/>
          <a:p>
            <a:pPr>
              <a:defRPr lang="en-US" sz="900" b="0" i="0" u="none" strike="noStrike" kern="1200" spc="-1" baseline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+mn-cs"/>
              </a:defRPr>
            </a:pPr>
            <a:endParaRPr lang="it-IT"/>
          </a:p>
        </c:txPr>
        <c:crossAx val="56382565"/>
        <c:crosses val="autoZero"/>
        <c:crossBetween val="between"/>
      </c:valAx>
      <c:spPr>
        <a:solidFill>
          <a:srgbClr val="FFFFFF"/>
        </a:solidFill>
        <a:ln w="0">
          <a:noFill/>
        </a:ln>
      </c:spPr>
    </c:plotArea>
    <c:legend>
      <c:legendPos val="b"/>
      <c:overlay val="0"/>
      <c:spPr>
        <a:noFill/>
        <a:ln w="0">
          <a:noFill/>
        </a:ln>
      </c:spPr>
      <c:txPr>
        <a:bodyPr rot="0" spcFirstLastPara="0" vertOverflow="ellipsis" vert="horz" wrap="square" anchor="ctr" anchorCtr="1"/>
        <a:lstStyle/>
        <a:p>
          <a:pPr>
            <a:defRPr lang="en-US" sz="900" b="0" i="0" u="none" strike="noStrike" kern="1200" spc="-1" baseline="0">
              <a:solidFill>
                <a:srgbClr val="1A1A1A"/>
              </a:solidFill>
              <a:latin typeface="Calibri" panose="020F0502020204030204"/>
              <a:ea typeface="Calibri" panose="020F0502020204030204"/>
              <a:cs typeface="+mn-cs"/>
            </a:defRPr>
          </a:pPr>
          <a:endParaRPr lang="it-IT"/>
        </a:p>
      </c:txPr>
    </c:legend>
    <c:plotVisOnly val="1"/>
    <c:dispBlanksAs val="zero"/>
    <c:showDLblsOverMax val="1"/>
    <c:extLst>
      <c:ext uri="{0b15fc19-7d7d-44ad-8c2d-2c3a37ce22c3}">
        <chartProps xmlns="https://web.wps.cn/et/2018/main" chartId="{5acea0c4-60e3-4446-ba4a-7a73601b5ec5}"/>
      </c:ext>
    </c:extLst>
  </c:chart>
  <c:spPr>
    <a:solidFill>
      <a:srgbClr val="FFFFFF"/>
    </a:solidFill>
    <a:ln w="9360" cap="flat" cmpd="sng" algn="ctr">
      <a:solidFill>
        <a:srgbClr val="D9D9D9"/>
      </a:solidFill>
      <a:prstDash val="solid"/>
      <a:round/>
    </a:ln>
  </c:spPr>
  <c:txPr>
    <a:bodyPr/>
    <a:lstStyle/>
    <a:p>
      <a:pPr>
        <a:defRPr lang="en-US"/>
      </a:pPr>
      <a:endParaRPr lang="it-IT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it-IT" sz="1400" b="0" i="0" u="none" strike="noStrike" kern="1200" spc="-1" baseline="0">
                <a:solidFill>
                  <a:srgbClr val="757575"/>
                </a:solidFill>
                <a:latin typeface="Calibri" panose="020F0502020204030204"/>
                <a:ea typeface="Calibri" panose="020F0502020204030204"/>
                <a:cs typeface="+mn-cs"/>
              </a:defRPr>
            </a:pPr>
            <a:r>
              <a:rPr lang="it-IT" sz="1400" b="0" strike="noStrike" spc="-1">
                <a:solidFill>
                  <a:srgbClr val="757575"/>
                </a:solidFill>
                <a:latin typeface="Calibri" panose="020F0502020204030204"/>
                <a:ea typeface="Calibri" panose="020F0502020204030204"/>
              </a:rPr>
              <a:t>Andamento generale delle CLASSI TERZE - II° Quadrimestre</a:t>
            </a:r>
          </a:p>
        </c:rich>
      </c:tx>
      <c:overlay val="0"/>
      <c:spPr>
        <a:noFill/>
        <a:ln w="0">
          <a:noFill/>
        </a:ln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"MANDATORICCIO 3A"</c:f>
              <c:strCache>
                <c:ptCount val="1"/>
                <c:pt idx="0">
                  <c:v>MANDATORICCIO 3A</c:v>
                </c:pt>
              </c:strCache>
            </c:strRef>
          </c:tx>
          <c:spPr>
            <a:solidFill>
              <a:srgbClr val="FF0000"/>
            </a:solidFill>
            <a:ln w="0"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none" lIns="38100" tIns="19050" rIns="38100" bIns="19050" anchor="ctr" anchorCtr="1"/>
              <a:lstStyle/>
              <a:p>
                <a:pPr>
                  <a:defRPr lang="en-US" sz="1000" b="0" i="0" u="none" strike="noStrike" kern="1200" spc="-1" baseline="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'[Andamenti generali.xlsx]ANDAMENTI GENERALI'!$C$18:$O$18</c:f>
              <c:strCache>
                <c:ptCount val="13"/>
                <c:pt idx="0">
                  <c:v>ITALIANO</c:v>
                </c:pt>
                <c:pt idx="1">
                  <c:v>INGLESE</c:v>
                </c:pt>
                <c:pt idx="2">
                  <c:v>FRANCESE</c:v>
                </c:pt>
                <c:pt idx="3">
                  <c:v>TEDESCO</c:v>
                </c:pt>
                <c:pt idx="4">
                  <c:v>MATEMATICA</c:v>
                </c:pt>
                <c:pt idx="5">
                  <c:v>SCIENZE</c:v>
                </c:pt>
                <c:pt idx="6">
                  <c:v>TECNOLOGIA</c:v>
                </c:pt>
                <c:pt idx="7">
                  <c:v>STORIA</c:v>
                </c:pt>
                <c:pt idx="8">
                  <c:v>MUSICA</c:v>
                </c:pt>
                <c:pt idx="9">
                  <c:v>ARTE</c:v>
                </c:pt>
                <c:pt idx="10">
                  <c:v>GEOGRAFIA</c:v>
                </c:pt>
                <c:pt idx="11">
                  <c:v>COMP</c:v>
                </c:pt>
                <c:pt idx="12">
                  <c:v>SCI. M</c:v>
                </c:pt>
              </c:strCache>
            </c:strRef>
          </c:cat>
          <c:val>
            <c:numRef>
              <c:f>'[Andamenti generali.xlsx]ANDAMENTI GENERALI'!$C$19:$O$19</c:f>
              <c:numCache>
                <c:formatCode>0.00</c:formatCode>
                <c:ptCount val="13"/>
                <c:pt idx="0">
                  <c:v>7.5</c:v>
                </c:pt>
                <c:pt idx="1">
                  <c:v>7.625</c:v>
                </c:pt>
                <c:pt idx="2">
                  <c:v>8.5</c:v>
                </c:pt>
                <c:pt idx="4">
                  <c:v>7.5</c:v>
                </c:pt>
                <c:pt idx="5">
                  <c:v>7.38</c:v>
                </c:pt>
                <c:pt idx="6">
                  <c:v>7.75</c:v>
                </c:pt>
                <c:pt idx="7">
                  <c:v>7.63</c:v>
                </c:pt>
                <c:pt idx="8">
                  <c:v>8.75</c:v>
                </c:pt>
                <c:pt idx="9">
                  <c:v>8.25</c:v>
                </c:pt>
                <c:pt idx="10">
                  <c:v>8.5</c:v>
                </c:pt>
                <c:pt idx="11">
                  <c:v>8.3800000000000008</c:v>
                </c:pt>
                <c:pt idx="12">
                  <c:v>8.875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D8-46F5-95D5-635A7B4A4D9B}"/>
            </c:ext>
          </c:extLst>
        </c:ser>
        <c:ser>
          <c:idx val="1"/>
          <c:order val="1"/>
          <c:tx>
            <c:strRef>
              <c:f>"PIETRAPAOLA 3B"</c:f>
              <c:strCache>
                <c:ptCount val="1"/>
                <c:pt idx="0">
                  <c:v>PIETRAPAOLA 3B</c:v>
                </c:pt>
              </c:strCache>
            </c:strRef>
          </c:tx>
          <c:spPr>
            <a:solidFill>
              <a:srgbClr val="5B9BD5"/>
            </a:solidFill>
            <a:ln w="0">
              <a:solidFill>
                <a:srgbClr val="000000"/>
              </a:solidFill>
            </a:ln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F8D8-46F5-95D5-635A7B4A4D9B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0" vertOverflow="ellipsis" vert="horz" wrap="none" lIns="38100" tIns="19050" rIns="38100" bIns="19050" anchor="ctr" anchorCtr="1"/>
                <a:lstStyle/>
                <a:p>
                  <a:pPr>
                    <a:defRPr lang="en-US" sz="1000" b="0" i="0" u="none" strike="noStrike" kern="1200" spc="-1" baseline="0">
                      <a:solidFill>
                        <a:srgbClr val="000000"/>
                      </a:solidFill>
                      <a:latin typeface="Calibri" panose="020F0502020204030204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8D8-46F5-95D5-635A7B4A4D9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none" lIns="38100" tIns="19050" rIns="38100" bIns="19050" anchor="ctr" anchorCtr="1"/>
              <a:lstStyle/>
              <a:p>
                <a:pPr>
                  <a:defRPr lang="en-US" sz="1000" b="0" i="0" u="none" strike="noStrike" kern="1200" spc="-1" baseline="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'[Andamenti generali.xlsx]ANDAMENTI GENERALI'!$C$18:$O$18</c:f>
              <c:strCache>
                <c:ptCount val="13"/>
                <c:pt idx="0">
                  <c:v>ITALIANO</c:v>
                </c:pt>
                <c:pt idx="1">
                  <c:v>INGLESE</c:v>
                </c:pt>
                <c:pt idx="2">
                  <c:v>FRANCESE</c:v>
                </c:pt>
                <c:pt idx="3">
                  <c:v>TEDESCO</c:v>
                </c:pt>
                <c:pt idx="4">
                  <c:v>MATEMATICA</c:v>
                </c:pt>
                <c:pt idx="5">
                  <c:v>SCIENZE</c:v>
                </c:pt>
                <c:pt idx="6">
                  <c:v>TECNOLOGIA</c:v>
                </c:pt>
                <c:pt idx="7">
                  <c:v>STORIA</c:v>
                </c:pt>
                <c:pt idx="8">
                  <c:v>MUSICA</c:v>
                </c:pt>
                <c:pt idx="9">
                  <c:v>ARTE</c:v>
                </c:pt>
                <c:pt idx="10">
                  <c:v>GEOGRAFIA</c:v>
                </c:pt>
                <c:pt idx="11">
                  <c:v>COMP</c:v>
                </c:pt>
                <c:pt idx="12">
                  <c:v>SCI. M</c:v>
                </c:pt>
              </c:strCache>
            </c:strRef>
          </c:cat>
          <c:val>
            <c:numRef>
              <c:f>'[Andamenti generali.xlsx]ANDAMENTI GENERALI'!$C$20:$O$20</c:f>
              <c:numCache>
                <c:formatCode>0.00</c:formatCode>
                <c:ptCount val="13"/>
                <c:pt idx="0">
                  <c:v>7.25</c:v>
                </c:pt>
                <c:pt idx="1">
                  <c:v>8.1666666666666696</c:v>
                </c:pt>
                <c:pt idx="3">
                  <c:v>7.5</c:v>
                </c:pt>
                <c:pt idx="4">
                  <c:v>7.17</c:v>
                </c:pt>
                <c:pt idx="5">
                  <c:v>7.58</c:v>
                </c:pt>
                <c:pt idx="6">
                  <c:v>8.17</c:v>
                </c:pt>
                <c:pt idx="7">
                  <c:v>7.58</c:v>
                </c:pt>
                <c:pt idx="8">
                  <c:v>8.92</c:v>
                </c:pt>
                <c:pt idx="9">
                  <c:v>8.83</c:v>
                </c:pt>
                <c:pt idx="10">
                  <c:v>7.42</c:v>
                </c:pt>
                <c:pt idx="11">
                  <c:v>8.83</c:v>
                </c:pt>
                <c:pt idx="12">
                  <c:v>8.6666666666666696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8D8-46F5-95D5-635A7B4A4D9B}"/>
            </c:ext>
          </c:extLst>
        </c:ser>
        <c:ser>
          <c:idx val="2"/>
          <c:order val="2"/>
          <c:tx>
            <c:strRef>
              <c:f>"CALOPEZZATI 3C"</c:f>
              <c:strCache>
                <c:ptCount val="1"/>
                <c:pt idx="0">
                  <c:v>CALOPEZZATI 3C</c:v>
                </c:pt>
              </c:strCache>
            </c:strRef>
          </c:tx>
          <c:spPr>
            <a:solidFill>
              <a:srgbClr val="FF00FF"/>
            </a:solidFill>
            <a:ln w="0">
              <a:solidFill>
                <a:srgbClr val="000000"/>
              </a:solidFill>
            </a:ln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F8D8-46F5-95D5-635A7B4A4D9B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F8D8-46F5-95D5-635A7B4A4D9B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F8D8-46F5-95D5-635A7B4A4D9B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0" vertOverflow="ellipsis" vert="horz" wrap="none" lIns="38100" tIns="19050" rIns="38100" bIns="19050" anchor="ctr" anchorCtr="1"/>
                <a:lstStyle/>
                <a:p>
                  <a:pPr>
                    <a:defRPr lang="en-US" sz="1000" b="0" i="0" u="none" strike="noStrike" kern="1200" spc="-1" baseline="0">
                      <a:solidFill>
                        <a:srgbClr val="000000"/>
                      </a:solidFill>
                      <a:latin typeface="Calibri" panose="020F0502020204030204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8D8-46F5-95D5-635A7B4A4D9B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0" vertOverflow="ellipsis" vert="horz" wrap="none" lIns="38100" tIns="19050" rIns="38100" bIns="19050" anchor="ctr" anchorCtr="1"/>
                <a:lstStyle/>
                <a:p>
                  <a:pPr>
                    <a:defRPr lang="en-US" sz="1000" b="0" i="0" u="none" strike="noStrike" kern="1200" spc="-1" baseline="0">
                      <a:solidFill>
                        <a:srgbClr val="000000"/>
                      </a:solidFill>
                      <a:latin typeface="Calibri" panose="020F0502020204030204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8D8-46F5-95D5-635A7B4A4D9B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0" vertOverflow="ellipsis" vert="horz" wrap="none" lIns="38100" tIns="19050" rIns="38100" bIns="19050" anchor="ctr" anchorCtr="1"/>
                <a:lstStyle/>
                <a:p>
                  <a:pPr>
                    <a:defRPr lang="en-US" sz="1000" b="0" i="0" u="none" strike="noStrike" kern="1200" spc="-1" baseline="0">
                      <a:solidFill>
                        <a:srgbClr val="000000"/>
                      </a:solidFill>
                      <a:latin typeface="Calibri" panose="020F0502020204030204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8D8-46F5-95D5-635A7B4A4D9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none" lIns="38100" tIns="19050" rIns="38100" bIns="19050" anchor="ctr" anchorCtr="1"/>
              <a:lstStyle/>
              <a:p>
                <a:pPr>
                  <a:defRPr lang="en-US" sz="1000" b="0" i="0" u="none" strike="noStrike" kern="1200" spc="-1" baseline="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'[Andamenti generali.xlsx]ANDAMENTI GENERALI'!$C$18:$O$18</c:f>
              <c:strCache>
                <c:ptCount val="13"/>
                <c:pt idx="0">
                  <c:v>ITALIANO</c:v>
                </c:pt>
                <c:pt idx="1">
                  <c:v>INGLESE</c:v>
                </c:pt>
                <c:pt idx="2">
                  <c:v>FRANCESE</c:v>
                </c:pt>
                <c:pt idx="3">
                  <c:v>TEDESCO</c:v>
                </c:pt>
                <c:pt idx="4">
                  <c:v>MATEMATICA</c:v>
                </c:pt>
                <c:pt idx="5">
                  <c:v>SCIENZE</c:v>
                </c:pt>
                <c:pt idx="6">
                  <c:v>TECNOLOGIA</c:v>
                </c:pt>
                <c:pt idx="7">
                  <c:v>STORIA</c:v>
                </c:pt>
                <c:pt idx="8">
                  <c:v>MUSICA</c:v>
                </c:pt>
                <c:pt idx="9">
                  <c:v>ARTE</c:v>
                </c:pt>
                <c:pt idx="10">
                  <c:v>GEOGRAFIA</c:v>
                </c:pt>
                <c:pt idx="11">
                  <c:v>COMP</c:v>
                </c:pt>
                <c:pt idx="12">
                  <c:v>SCI. M</c:v>
                </c:pt>
              </c:strCache>
            </c:strRef>
          </c:cat>
          <c:val>
            <c:numRef>
              <c:f>'[Andamenti generali.xlsx]ANDAMENTI GENERALI'!$C$21:$O$21</c:f>
              <c:numCache>
                <c:formatCode>0.00</c:formatCode>
                <c:ptCount val="13"/>
                <c:pt idx="0">
                  <c:v>8</c:v>
                </c:pt>
                <c:pt idx="1">
                  <c:v>7.75</c:v>
                </c:pt>
                <c:pt idx="3">
                  <c:v>7.5</c:v>
                </c:pt>
                <c:pt idx="4">
                  <c:v>8.25</c:v>
                </c:pt>
                <c:pt idx="5">
                  <c:v>8.25</c:v>
                </c:pt>
                <c:pt idx="6">
                  <c:v>8.25</c:v>
                </c:pt>
                <c:pt idx="7">
                  <c:v>8.25</c:v>
                </c:pt>
                <c:pt idx="8">
                  <c:v>8.25</c:v>
                </c:pt>
                <c:pt idx="9">
                  <c:v>8.5</c:v>
                </c:pt>
                <c:pt idx="10">
                  <c:v>8.25</c:v>
                </c:pt>
                <c:pt idx="11">
                  <c:v>9.5</c:v>
                </c:pt>
                <c:pt idx="12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F8D8-46F5-95D5-635A7B4A4D9B}"/>
            </c:ext>
          </c:extLst>
        </c:ser>
        <c:ser>
          <c:idx val="3"/>
          <c:order val="3"/>
          <c:tx>
            <c:strRef>
              <c:f>"CAMPANA 3D"</c:f>
              <c:strCache>
                <c:ptCount val="1"/>
                <c:pt idx="0">
                  <c:v>CAMPANA 3D</c:v>
                </c:pt>
              </c:strCache>
            </c:strRef>
          </c:tx>
          <c:spPr>
            <a:solidFill>
              <a:srgbClr val="F1C232"/>
            </a:solidFill>
            <a:ln w="0">
              <a:solidFill>
                <a:srgbClr val="000000"/>
              </a:solidFill>
            </a:ln>
          </c:spPr>
          <c:invertIfNegative val="0"/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C-F8D8-46F5-95D5-635A7B4A4D9B}"/>
              </c:ext>
            </c:extLst>
          </c:dPt>
          <c:dLbls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0" vertOverflow="ellipsis" vert="horz" wrap="none" lIns="38100" tIns="19050" rIns="38100" bIns="19050" anchor="ctr" anchorCtr="1"/>
                <a:lstStyle/>
                <a:p>
                  <a:pPr>
                    <a:defRPr lang="en-US" sz="1000" b="0" i="0" u="none" strike="noStrike" kern="1200" spc="-1" baseline="0">
                      <a:solidFill>
                        <a:srgbClr val="000000"/>
                      </a:solidFill>
                      <a:latin typeface="Calibri" panose="020F0502020204030204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8D8-46F5-95D5-635A7B4A4D9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none" lIns="38100" tIns="19050" rIns="38100" bIns="19050" anchor="ctr" anchorCtr="1"/>
              <a:lstStyle/>
              <a:p>
                <a:pPr>
                  <a:defRPr lang="en-US" sz="1000" b="0" i="0" u="none" strike="noStrike" kern="1200" spc="-1" baseline="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'[Andamenti generali.xlsx]ANDAMENTI GENERALI'!$C$18:$O$18</c:f>
              <c:strCache>
                <c:ptCount val="13"/>
                <c:pt idx="0">
                  <c:v>ITALIANO</c:v>
                </c:pt>
                <c:pt idx="1">
                  <c:v>INGLESE</c:v>
                </c:pt>
                <c:pt idx="2">
                  <c:v>FRANCESE</c:v>
                </c:pt>
                <c:pt idx="3">
                  <c:v>TEDESCO</c:v>
                </c:pt>
                <c:pt idx="4">
                  <c:v>MATEMATICA</c:v>
                </c:pt>
                <c:pt idx="5">
                  <c:v>SCIENZE</c:v>
                </c:pt>
                <c:pt idx="6">
                  <c:v>TECNOLOGIA</c:v>
                </c:pt>
                <c:pt idx="7">
                  <c:v>STORIA</c:v>
                </c:pt>
                <c:pt idx="8">
                  <c:v>MUSICA</c:v>
                </c:pt>
                <c:pt idx="9">
                  <c:v>ARTE</c:v>
                </c:pt>
                <c:pt idx="10">
                  <c:v>GEOGRAFIA</c:v>
                </c:pt>
                <c:pt idx="11">
                  <c:v>COMP</c:v>
                </c:pt>
                <c:pt idx="12">
                  <c:v>SCI. M</c:v>
                </c:pt>
              </c:strCache>
            </c:strRef>
          </c:cat>
          <c:val>
            <c:numRef>
              <c:f>'[Andamenti generali.xlsx]ANDAMENTI GENERALI'!$C$22:$O$22</c:f>
              <c:numCache>
                <c:formatCode>0.00</c:formatCode>
                <c:ptCount val="13"/>
                <c:pt idx="0">
                  <c:v>8.625</c:v>
                </c:pt>
                <c:pt idx="1">
                  <c:v>8.5</c:v>
                </c:pt>
                <c:pt idx="2">
                  <c:v>8.125</c:v>
                </c:pt>
                <c:pt idx="4">
                  <c:v>8.1300000000000008</c:v>
                </c:pt>
                <c:pt idx="5">
                  <c:v>8.3800000000000008</c:v>
                </c:pt>
                <c:pt idx="6">
                  <c:v>8.3800000000000008</c:v>
                </c:pt>
                <c:pt idx="7">
                  <c:v>8.8800000000000008</c:v>
                </c:pt>
                <c:pt idx="8">
                  <c:v>8.6300000000000008</c:v>
                </c:pt>
                <c:pt idx="9">
                  <c:v>8.8800000000000008</c:v>
                </c:pt>
                <c:pt idx="10">
                  <c:v>8.875</c:v>
                </c:pt>
                <c:pt idx="11">
                  <c:v>9.25</c:v>
                </c:pt>
                <c:pt idx="12">
                  <c:v>8.375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F8D8-46F5-95D5-635A7B4A4D9B}"/>
            </c:ext>
          </c:extLst>
        </c:ser>
        <c:ser>
          <c:idx val="4"/>
          <c:order val="4"/>
          <c:tx>
            <c:strRef>
              <c:f>"SCALA COELI 3E"</c:f>
              <c:strCache>
                <c:ptCount val="1"/>
                <c:pt idx="0">
                  <c:v>SCALA COELI 3E</c:v>
                </c:pt>
              </c:strCache>
            </c:strRef>
          </c:tx>
          <c:spPr>
            <a:solidFill>
              <a:srgbClr val="6AA84F"/>
            </a:solidFill>
            <a:ln w="0"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none" lIns="38100" tIns="19050" rIns="38100" bIns="19050" anchor="ctr" anchorCtr="1"/>
              <a:lstStyle/>
              <a:p>
                <a:pPr>
                  <a:defRPr lang="en-US" sz="1000" b="0" i="0" u="none" strike="noStrike" kern="1200" spc="-1" baseline="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'[Andamenti generali.xlsx]ANDAMENTI GENERALI'!$C$18:$O$18</c:f>
              <c:strCache>
                <c:ptCount val="13"/>
                <c:pt idx="0">
                  <c:v>ITALIANO</c:v>
                </c:pt>
                <c:pt idx="1">
                  <c:v>INGLESE</c:v>
                </c:pt>
                <c:pt idx="2">
                  <c:v>FRANCESE</c:v>
                </c:pt>
                <c:pt idx="3">
                  <c:v>TEDESCO</c:v>
                </c:pt>
                <c:pt idx="4">
                  <c:v>MATEMATICA</c:v>
                </c:pt>
                <c:pt idx="5">
                  <c:v>SCIENZE</c:v>
                </c:pt>
                <c:pt idx="6">
                  <c:v>TECNOLOGIA</c:v>
                </c:pt>
                <c:pt idx="7">
                  <c:v>STORIA</c:v>
                </c:pt>
                <c:pt idx="8">
                  <c:v>MUSICA</c:v>
                </c:pt>
                <c:pt idx="9">
                  <c:v>ARTE</c:v>
                </c:pt>
                <c:pt idx="10">
                  <c:v>GEOGRAFIA</c:v>
                </c:pt>
                <c:pt idx="11">
                  <c:v>COMP</c:v>
                </c:pt>
                <c:pt idx="12">
                  <c:v>SCI. M</c:v>
                </c:pt>
              </c:strCache>
            </c:strRef>
          </c:cat>
          <c:val>
            <c:numRef>
              <c:f>'[Andamenti generali.xlsx]ANDAMENTI GENERALI'!$C$23:$O$23</c:f>
              <c:numCache>
                <c:formatCode>0.00</c:formatCode>
                <c:ptCount val="13"/>
                <c:pt idx="0">
                  <c:v>9</c:v>
                </c:pt>
                <c:pt idx="1">
                  <c:v>9.5</c:v>
                </c:pt>
                <c:pt idx="2">
                  <c:v>9.5</c:v>
                </c:pt>
                <c:pt idx="4">
                  <c:v>10</c:v>
                </c:pt>
                <c:pt idx="5">
                  <c:v>10</c:v>
                </c:pt>
                <c:pt idx="6">
                  <c:v>10</c:v>
                </c:pt>
                <c:pt idx="7">
                  <c:v>10</c:v>
                </c:pt>
                <c:pt idx="8">
                  <c:v>10</c:v>
                </c:pt>
                <c:pt idx="9">
                  <c:v>10</c:v>
                </c:pt>
                <c:pt idx="10">
                  <c:v>10</c:v>
                </c:pt>
                <c:pt idx="11">
                  <c:v>10</c:v>
                </c:pt>
                <c:pt idx="12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F8D8-46F5-95D5-635A7B4A4D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5609010"/>
        <c:axId val="48361350"/>
      </c:barChart>
      <c:catAx>
        <c:axId val="6560901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ln w="6480" cap="flat" cmpd="sng" algn="ctr">
            <a:solidFill>
              <a:srgbClr val="8B8B8B"/>
            </a:solidFill>
            <a:prstDash val="solid"/>
            <a:round/>
          </a:ln>
        </c:spPr>
        <c:txPr>
          <a:bodyPr rot="-60000000" spcFirstLastPara="0" vertOverflow="ellipsis" vert="horz" wrap="square" anchor="ctr" anchorCtr="1"/>
          <a:lstStyle/>
          <a:p>
            <a:pPr>
              <a:defRPr lang="en-US" sz="900" b="0" i="0" u="none" strike="noStrike" kern="1200" spc="-1" baseline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+mn-cs"/>
              </a:defRPr>
            </a:pPr>
            <a:endParaRPr lang="it-IT"/>
          </a:p>
        </c:txPr>
        <c:crossAx val="48361350"/>
        <c:crosses val="autoZero"/>
        <c:auto val="1"/>
        <c:lblAlgn val="ctr"/>
        <c:lblOffset val="100"/>
        <c:noMultiLvlLbl val="0"/>
      </c:catAx>
      <c:valAx>
        <c:axId val="48361350"/>
        <c:scaling>
          <c:orientation val="minMax"/>
          <c:max val="10"/>
        </c:scaling>
        <c:delete val="0"/>
        <c:axPos val="l"/>
        <c:majorGridlines>
          <c:spPr>
            <a:ln w="6480" cap="flat" cmpd="sng" algn="ctr">
              <a:solidFill>
                <a:srgbClr val="B7B7B7"/>
              </a:solidFill>
              <a:prstDash val="solid"/>
              <a:round/>
            </a:ln>
          </c:spPr>
        </c:majorGridlines>
        <c:numFmt formatCode="General" sourceLinked="0"/>
        <c:majorTickMark val="none"/>
        <c:minorTickMark val="none"/>
        <c:tickLblPos val="nextTo"/>
        <c:spPr>
          <a:ln w="6480" cap="flat" cmpd="sng" algn="ctr">
            <a:solidFill>
              <a:srgbClr val="8B8B8B"/>
            </a:solidFill>
            <a:prstDash val="solid"/>
            <a:round/>
          </a:ln>
        </c:spPr>
        <c:txPr>
          <a:bodyPr rot="-60000000" spcFirstLastPara="0" vertOverflow="ellipsis" vert="horz" wrap="square" anchor="ctr" anchorCtr="1"/>
          <a:lstStyle/>
          <a:p>
            <a:pPr>
              <a:defRPr lang="en-US" sz="900" b="0" i="0" u="none" strike="noStrike" kern="1200" spc="-1" baseline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+mn-cs"/>
              </a:defRPr>
            </a:pPr>
            <a:endParaRPr lang="it-IT"/>
          </a:p>
        </c:txPr>
        <c:crossAx val="65609010"/>
        <c:crosses val="autoZero"/>
        <c:crossBetween val="between"/>
      </c:valAx>
      <c:spPr>
        <a:solidFill>
          <a:srgbClr val="FFFFFF"/>
        </a:solidFill>
        <a:ln w="0">
          <a:noFill/>
        </a:ln>
      </c:spPr>
    </c:plotArea>
    <c:legend>
      <c:legendPos val="b"/>
      <c:overlay val="0"/>
      <c:spPr>
        <a:noFill/>
        <a:ln w="0">
          <a:noFill/>
        </a:ln>
      </c:spPr>
      <c:txPr>
        <a:bodyPr rot="0" spcFirstLastPara="0" vertOverflow="ellipsis" vert="horz" wrap="square" anchor="ctr" anchorCtr="1"/>
        <a:lstStyle/>
        <a:p>
          <a:pPr>
            <a:defRPr lang="en-US" sz="900" b="0" i="0" u="none" strike="noStrike" kern="1200" spc="-1" baseline="0">
              <a:solidFill>
                <a:srgbClr val="1A1A1A"/>
              </a:solidFill>
              <a:latin typeface="Calibri" panose="020F0502020204030204"/>
              <a:ea typeface="Calibri" panose="020F0502020204030204"/>
              <a:cs typeface="+mn-cs"/>
            </a:defRPr>
          </a:pPr>
          <a:endParaRPr lang="it-IT"/>
        </a:p>
      </c:txPr>
    </c:legend>
    <c:plotVisOnly val="1"/>
    <c:dispBlanksAs val="zero"/>
    <c:showDLblsOverMax val="1"/>
    <c:extLst>
      <c:ext uri="{0b15fc19-7d7d-44ad-8c2d-2c3a37ce22c3}">
        <chartProps xmlns="https://web.wps.cn/et/2018/main" chartId="{fb3f6c2c-ed36-43a5-844e-fb86b0263876}"/>
      </c:ext>
    </c:extLst>
  </c:chart>
  <c:spPr>
    <a:solidFill>
      <a:srgbClr val="FFFFFF"/>
    </a:solidFill>
    <a:ln w="9360" cap="flat" cmpd="sng" algn="ctr">
      <a:solidFill>
        <a:srgbClr val="D9D9D9"/>
      </a:solidFill>
      <a:prstDash val="solid"/>
      <a:round/>
    </a:ln>
  </c:spPr>
  <c:txPr>
    <a:bodyPr/>
    <a:lstStyle/>
    <a:p>
      <a:pPr>
        <a:defRPr lang="en-US"/>
      </a:pPr>
      <a:endParaRPr lang="it-IT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it-IT" sz="1400" b="0" i="0" u="none" strike="noStrike" kern="1200" spc="-1" baseline="0">
                <a:solidFill>
                  <a:srgbClr val="595959"/>
                </a:solidFill>
                <a:latin typeface="Calibri" panose="020F0502020204030204"/>
                <a:ea typeface="+mn-ea"/>
                <a:cs typeface="+mn-cs"/>
              </a:defRPr>
            </a:pPr>
            <a:r>
              <a:rPr lang="it-IT" sz="1400" b="0" strike="noStrike" spc="-1">
                <a:solidFill>
                  <a:srgbClr val="595959"/>
                </a:solidFill>
                <a:latin typeface="Calibri" panose="020F0502020204030204"/>
              </a:rPr>
              <a:t> STORIA</a:t>
            </a:r>
          </a:p>
        </c:rich>
      </c:tx>
      <c:layout>
        <c:manualLayout>
          <c:xMode val="edge"/>
          <c:yMode val="edge"/>
          <c:x val="0.383347846473307"/>
          <c:y val="3.0141129032258102E-2"/>
        </c:manualLayout>
      </c:layout>
      <c:overlay val="0"/>
      <c:spPr>
        <a:noFill/>
        <a:ln w="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5.3887060015193701E-2"/>
          <c:y val="0.14302213666987501"/>
          <c:w val="0.91547227146112897"/>
          <c:h val="0.759653512993263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5B9BD5"/>
            </a:solidFill>
            <a:ln w="0">
              <a:noFill/>
            </a:ln>
          </c:spPr>
          <c:invertIfNegative val="0"/>
          <c:dPt>
            <c:idx val="6"/>
            <c:invertIfNegative val="0"/>
            <c:bubble3D val="0"/>
            <c:spPr>
              <a:solidFill>
                <a:srgbClr val="00B05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544D-41B5-9D3A-6677A64950B5}"/>
              </c:ext>
            </c:extLst>
          </c:dPt>
          <c:dPt>
            <c:idx val="7"/>
            <c:invertIfNegative val="0"/>
            <c:bubble3D val="0"/>
            <c:spPr>
              <a:solidFill>
                <a:srgbClr val="00B05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544D-41B5-9D3A-6677A64950B5}"/>
              </c:ext>
            </c:extLst>
          </c:dPt>
          <c:dPt>
            <c:idx val="8"/>
            <c:invertIfNegative val="0"/>
            <c:bubble3D val="0"/>
            <c:spPr>
              <a:solidFill>
                <a:srgbClr val="00B05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5-544D-41B5-9D3A-6677A64950B5}"/>
              </c:ext>
            </c:extLst>
          </c:dPt>
          <c:dPt>
            <c:idx val="9"/>
            <c:invertIfNegative val="0"/>
            <c:bubble3D val="0"/>
            <c:spPr>
              <a:solidFill>
                <a:srgbClr val="00B05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7-544D-41B5-9D3A-6677A64950B5}"/>
              </c:ext>
            </c:extLst>
          </c:dPt>
          <c:dPt>
            <c:idx val="10"/>
            <c:invertIfNegative val="0"/>
            <c:bubble3D val="0"/>
            <c:spPr>
              <a:solidFill>
                <a:srgbClr val="00B05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9-544D-41B5-9D3A-6677A64950B5}"/>
              </c:ext>
            </c:extLst>
          </c:dPt>
          <c:dPt>
            <c:idx val="12"/>
            <c:invertIfNegative val="0"/>
            <c:bubble3D val="0"/>
            <c:spPr>
              <a:solidFill>
                <a:srgbClr val="FF00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B-544D-41B5-9D3A-6677A64950B5}"/>
              </c:ext>
            </c:extLst>
          </c:dPt>
          <c:dPt>
            <c:idx val="13"/>
            <c:invertIfNegative val="0"/>
            <c:bubble3D val="0"/>
            <c:spPr>
              <a:solidFill>
                <a:srgbClr val="FF00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D-544D-41B5-9D3A-6677A64950B5}"/>
              </c:ext>
            </c:extLst>
          </c:dPt>
          <c:dPt>
            <c:idx val="14"/>
            <c:invertIfNegative val="0"/>
            <c:bubble3D val="0"/>
            <c:spPr>
              <a:solidFill>
                <a:srgbClr val="FF00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F-544D-41B5-9D3A-6677A64950B5}"/>
              </c:ext>
            </c:extLst>
          </c:dPt>
          <c:dPt>
            <c:idx val="15"/>
            <c:invertIfNegative val="0"/>
            <c:bubble3D val="0"/>
            <c:spPr>
              <a:solidFill>
                <a:srgbClr val="FF00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11-544D-41B5-9D3A-6677A64950B5}"/>
              </c:ext>
            </c:extLst>
          </c:dPt>
          <c:dPt>
            <c:idx val="16"/>
            <c:invertIfNegative val="0"/>
            <c:bubble3D val="0"/>
            <c:spPr>
              <a:solidFill>
                <a:srgbClr val="FF00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13-544D-41B5-9D3A-6677A64950B5}"/>
              </c:ext>
            </c:extLst>
          </c:dPt>
          <c:dLbls>
            <c:dLbl>
              <c:idx val="6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4D-41B5-9D3A-6677A64950B5}"/>
                </c:ext>
              </c:extLst>
            </c:dLbl>
            <c:dLbl>
              <c:idx val="7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44D-41B5-9D3A-6677A64950B5}"/>
                </c:ext>
              </c:extLst>
            </c:dLbl>
            <c:dLbl>
              <c:idx val="8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44D-41B5-9D3A-6677A64950B5}"/>
                </c:ext>
              </c:extLst>
            </c:dLbl>
            <c:dLbl>
              <c:idx val="9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44D-41B5-9D3A-6677A64950B5}"/>
                </c:ext>
              </c:extLst>
            </c:dLbl>
            <c:dLbl>
              <c:idx val="10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44D-41B5-9D3A-6677A64950B5}"/>
                </c:ext>
              </c:extLst>
            </c:dLbl>
            <c:dLbl>
              <c:idx val="12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44D-41B5-9D3A-6677A64950B5}"/>
                </c:ext>
              </c:extLst>
            </c:dLbl>
            <c:dLbl>
              <c:idx val="13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544D-41B5-9D3A-6677A64950B5}"/>
                </c:ext>
              </c:extLst>
            </c:dLbl>
            <c:dLbl>
              <c:idx val="14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544D-41B5-9D3A-6677A64950B5}"/>
                </c:ext>
              </c:extLst>
            </c:dLbl>
            <c:dLbl>
              <c:idx val="15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544D-41B5-9D3A-6677A64950B5}"/>
                </c:ext>
              </c:extLst>
            </c:dLbl>
            <c:dLbl>
              <c:idx val="16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544D-41B5-9D3A-6677A64950B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none" lIns="38100" tIns="19050" rIns="38100" bIns="19050" anchor="ctr" anchorCtr="1"/>
              <a:lstStyle/>
              <a:p>
                <a:pPr>
                  <a:defRPr lang="en-US" sz="1000" b="0" i="0" u="none" strike="noStrike" kern="1200" spc="-1" baseline="0">
                    <a:solidFill>
                      <a:srgbClr val="000000"/>
                    </a:solidFill>
                    <a:latin typeface="Calibri" panose="020F0502020204030204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'[Andamenti Discipline.xlsx]DISCIPLINE'!$C$5:$C$21</c:f>
              <c:strCache>
                <c:ptCount val="17"/>
                <c:pt idx="0">
                  <c:v>1A</c:v>
                </c:pt>
                <c:pt idx="1">
                  <c:v>1B</c:v>
                </c:pt>
                <c:pt idx="2">
                  <c:v>1C</c:v>
                </c:pt>
                <c:pt idx="3">
                  <c:v>1D</c:v>
                </c:pt>
                <c:pt idx="4">
                  <c:v>1E</c:v>
                </c:pt>
                <c:pt idx="6">
                  <c:v>2A</c:v>
                </c:pt>
                <c:pt idx="7">
                  <c:v>2B</c:v>
                </c:pt>
                <c:pt idx="8">
                  <c:v>2C</c:v>
                </c:pt>
                <c:pt idx="9">
                  <c:v>2D</c:v>
                </c:pt>
                <c:pt idx="10">
                  <c:v>2E</c:v>
                </c:pt>
                <c:pt idx="12">
                  <c:v>3A</c:v>
                </c:pt>
                <c:pt idx="13">
                  <c:v>3B</c:v>
                </c:pt>
                <c:pt idx="14">
                  <c:v>3C</c:v>
                </c:pt>
                <c:pt idx="15">
                  <c:v>3D</c:v>
                </c:pt>
                <c:pt idx="16">
                  <c:v>3E</c:v>
                </c:pt>
              </c:strCache>
            </c:strRef>
          </c:cat>
          <c:val>
            <c:numRef>
              <c:f>'[Andamenti Discipline.xlsx]DISCIPLINE'!$K$5:$K$21</c:f>
              <c:numCache>
                <c:formatCode>General</c:formatCode>
                <c:ptCount val="17"/>
                <c:pt idx="0">
                  <c:v>7.29</c:v>
                </c:pt>
                <c:pt idx="1">
                  <c:v>8</c:v>
                </c:pt>
                <c:pt idx="2">
                  <c:v>8.33</c:v>
                </c:pt>
                <c:pt idx="3">
                  <c:v>8.92</c:v>
                </c:pt>
                <c:pt idx="4">
                  <c:v>9</c:v>
                </c:pt>
                <c:pt idx="6" formatCode="0.00">
                  <c:v>0</c:v>
                </c:pt>
                <c:pt idx="7" formatCode="0.00">
                  <c:v>8.39</c:v>
                </c:pt>
                <c:pt idx="8" formatCode="0.00">
                  <c:v>8.43</c:v>
                </c:pt>
                <c:pt idx="9" formatCode="0.00">
                  <c:v>8.6</c:v>
                </c:pt>
                <c:pt idx="10" formatCode="0.00">
                  <c:v>8.5</c:v>
                </c:pt>
                <c:pt idx="12" formatCode="0.00">
                  <c:v>7.63</c:v>
                </c:pt>
                <c:pt idx="13" formatCode="0.00">
                  <c:v>7.58</c:v>
                </c:pt>
                <c:pt idx="14" formatCode="0.00">
                  <c:v>8.25</c:v>
                </c:pt>
                <c:pt idx="15" formatCode="0.00">
                  <c:v>8.8800000000000008</c:v>
                </c:pt>
                <c:pt idx="16" formatCode="0.00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544D-41B5-9D3A-6677A64950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7280890"/>
        <c:axId val="43557173"/>
      </c:barChart>
      <c:catAx>
        <c:axId val="4728089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ln w="9360" cap="flat" cmpd="sng" algn="ctr">
            <a:solidFill>
              <a:srgbClr val="D9D9D9"/>
            </a:solidFill>
            <a:prstDash val="solid"/>
            <a:round/>
          </a:ln>
        </c:spPr>
        <c:txPr>
          <a:bodyPr rot="-60000000" spcFirstLastPara="0" vertOverflow="ellipsis" vert="horz" wrap="square" anchor="ctr" anchorCtr="1"/>
          <a:lstStyle/>
          <a:p>
            <a:pPr>
              <a:defRPr lang="en-US" sz="900" b="0" i="0" u="none" strike="noStrike" kern="1200" spc="-1" baseline="0">
                <a:solidFill>
                  <a:srgbClr val="595959"/>
                </a:solidFill>
                <a:latin typeface="Calibri" panose="020F0502020204030204"/>
                <a:ea typeface="+mn-ea"/>
                <a:cs typeface="+mn-cs"/>
              </a:defRPr>
            </a:pPr>
            <a:endParaRPr lang="it-IT"/>
          </a:p>
        </c:txPr>
        <c:crossAx val="43557173"/>
        <c:crosses val="autoZero"/>
        <c:auto val="1"/>
        <c:lblAlgn val="ctr"/>
        <c:lblOffset val="100"/>
        <c:noMultiLvlLbl val="0"/>
      </c:catAx>
      <c:valAx>
        <c:axId val="43557173"/>
        <c:scaling>
          <c:orientation val="minMax"/>
          <c:max val="10"/>
        </c:scaling>
        <c:delete val="0"/>
        <c:axPos val="l"/>
        <c:majorGridlines>
          <c:spPr>
            <a:ln w="9360" cap="flat" cmpd="sng" algn="ctr">
              <a:solidFill>
                <a:srgbClr val="D9D9D9"/>
              </a:solidFill>
              <a:prstDash val="solid"/>
              <a:round/>
            </a:ln>
          </c:spPr>
        </c:majorGridlines>
        <c:numFmt formatCode="General" sourceLinked="0"/>
        <c:majorTickMark val="none"/>
        <c:minorTickMark val="none"/>
        <c:tickLblPos val="nextTo"/>
        <c:spPr>
          <a:ln w="6480" cap="flat" cmpd="sng" algn="ctr">
            <a:noFill/>
            <a:prstDash val="solid"/>
            <a:round/>
          </a:ln>
        </c:spPr>
        <c:txPr>
          <a:bodyPr rot="-60000000" spcFirstLastPara="0" vertOverflow="ellipsis" vert="horz" wrap="square" anchor="ctr" anchorCtr="1"/>
          <a:lstStyle/>
          <a:p>
            <a:pPr>
              <a:defRPr lang="en-US" sz="900" b="0" i="0" u="none" strike="noStrike" kern="1200" spc="-1" baseline="0">
                <a:solidFill>
                  <a:srgbClr val="595959"/>
                </a:solidFill>
                <a:latin typeface="Calibri" panose="020F0502020204030204"/>
                <a:ea typeface="+mn-ea"/>
                <a:cs typeface="+mn-cs"/>
              </a:defRPr>
            </a:pPr>
            <a:endParaRPr lang="it-IT"/>
          </a:p>
        </c:txPr>
        <c:crossAx val="47280890"/>
        <c:crosses val="autoZero"/>
        <c:crossBetween val="between"/>
      </c:valAx>
      <c:spPr>
        <a:noFill/>
        <a:ln w="0">
          <a:noFill/>
        </a:ln>
      </c:spPr>
    </c:plotArea>
    <c:plotVisOnly val="1"/>
    <c:dispBlanksAs val="gap"/>
    <c:showDLblsOverMax val="1"/>
    <c:extLst>
      <c:ext uri="{0b15fc19-7d7d-44ad-8c2d-2c3a37ce22c3}">
        <chartProps xmlns="https://web.wps.cn/et/2018/main" chartId="{bb16e67e-f905-417c-ba84-d70f8649d68b}"/>
      </c:ext>
    </c:extLst>
  </c:chart>
  <c:spPr>
    <a:solidFill>
      <a:srgbClr val="FFFFFF"/>
    </a:solidFill>
    <a:ln w="9360" cap="flat" cmpd="sng" algn="ctr">
      <a:solidFill>
        <a:srgbClr val="D9D9D9"/>
      </a:solidFill>
      <a:prstDash val="solid"/>
      <a:round/>
    </a:ln>
  </c:spPr>
  <c:txPr>
    <a:bodyPr/>
    <a:lstStyle/>
    <a:p>
      <a:pPr>
        <a:defRPr lang="en-US"/>
      </a:pPr>
      <a:endParaRPr lang="it-IT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 defTabSz="914400">
              <a:defRPr lang="en-US" sz="1400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charset="0"/>
                <a:ea typeface="Calibri" panose="020F0502020204030204" charset="0"/>
                <a:cs typeface="Calibri" panose="020F0502020204030204" charset="0"/>
                <a:sym typeface="Calibri" panose="020F0502020204030204" charset="0"/>
              </a:defRPr>
            </a:pPr>
            <a:r>
              <a:rPr lang="it-IT" sz="1400">
                <a:latin typeface="Calibri" panose="020F0502020204030204" charset="0"/>
                <a:ea typeface="Calibri" panose="020F0502020204030204" charset="0"/>
                <a:cs typeface="Calibri" panose="020F0502020204030204" charset="0"/>
                <a:sym typeface="Calibri" panose="020F0502020204030204" charset="0"/>
              </a:rPr>
              <a:t>GEOGRA</a:t>
            </a:r>
            <a:r>
              <a:rPr lang="it-IT" altLang="en-US" sz="1400">
                <a:latin typeface="Calibri" panose="020F0502020204030204" charset="0"/>
                <a:ea typeface="Calibri" panose="020F0502020204030204" charset="0"/>
                <a:cs typeface="Calibri" panose="020F0502020204030204" charset="0"/>
                <a:sym typeface="Calibri" panose="020F0502020204030204" charset="0"/>
              </a:rPr>
              <a:t>FIA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 defTabSz="914400">
            <a:defRPr lang="en-US" sz="1400" b="1" i="0" u="none" strike="noStrike" kern="1200" baseline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charset="0"/>
              <a:ea typeface="Calibri" panose="020F0502020204030204" charset="0"/>
              <a:cs typeface="Calibri" panose="020F0502020204030204" charset="0"/>
              <a:sym typeface="Calibri" panose="020F0502020204030204" charset="0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7.02035456336179E-2"/>
          <c:y val="0.25455039776627097"/>
          <c:w val="0.91075508864083998"/>
          <c:h val="0.590435806831567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'[Andamenti Discipline.xlsx]DISCIPLINE'!$N$4</c:f>
              <c:strCache>
                <c:ptCount val="1"/>
                <c:pt idx="0">
                  <c:v>GEOGRAFI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C4A-49A0-B186-5B473EE08645}"/>
              </c:ext>
            </c:extLst>
          </c:dPt>
          <c:dPt>
            <c:idx val="1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EC4A-49A0-B186-5B473EE08645}"/>
              </c:ext>
            </c:extLst>
          </c:dPt>
          <c:dPt>
            <c:idx val="2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EC4A-49A0-B186-5B473EE08645}"/>
              </c:ext>
            </c:extLst>
          </c:dPt>
          <c:dPt>
            <c:idx val="3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EC4A-49A0-B186-5B473EE08645}"/>
              </c:ext>
            </c:extLst>
          </c:dPt>
          <c:dPt>
            <c:idx val="4"/>
            <c:invertIfNegative val="0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EC4A-49A0-B186-5B473EE08645}"/>
              </c:ext>
            </c:extLst>
          </c:dPt>
          <c:dPt>
            <c:idx val="6"/>
            <c:invertIfNegative val="0"/>
            <c:bubble3D val="0"/>
            <c:spPr>
              <a:solidFill>
                <a:srgbClr val="17C91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EC4A-49A0-B186-5B473EE08645}"/>
              </c:ext>
            </c:extLst>
          </c:dPt>
          <c:dPt>
            <c:idx val="7"/>
            <c:invertIfNegative val="0"/>
            <c:bubble3D val="0"/>
            <c:spPr>
              <a:solidFill>
                <a:srgbClr val="17C91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EC4A-49A0-B186-5B473EE08645}"/>
              </c:ext>
            </c:extLst>
          </c:dPt>
          <c:dPt>
            <c:idx val="8"/>
            <c:invertIfNegative val="0"/>
            <c:bubble3D val="0"/>
            <c:spPr>
              <a:solidFill>
                <a:srgbClr val="17C91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EC4A-49A0-B186-5B473EE08645}"/>
              </c:ext>
            </c:extLst>
          </c:dPt>
          <c:dPt>
            <c:idx val="9"/>
            <c:invertIfNegative val="0"/>
            <c:bubble3D val="0"/>
            <c:spPr>
              <a:solidFill>
                <a:srgbClr val="17C91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EC4A-49A0-B186-5B473EE08645}"/>
              </c:ext>
            </c:extLst>
          </c:dPt>
          <c:dPt>
            <c:idx val="10"/>
            <c:invertIfNegative val="0"/>
            <c:bubble3D val="0"/>
            <c:spPr>
              <a:solidFill>
                <a:srgbClr val="17C91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EC4A-49A0-B186-5B473EE08645}"/>
              </c:ext>
            </c:extLst>
          </c:dPt>
          <c:cat>
            <c:strRef>
              <c:f>'[Andamenti Discipline.xlsx]DISCIPLINE'!$C$5:$C$21</c:f>
              <c:strCache>
                <c:ptCount val="17"/>
                <c:pt idx="0">
                  <c:v>1A</c:v>
                </c:pt>
                <c:pt idx="1">
                  <c:v>1B</c:v>
                </c:pt>
                <c:pt idx="2">
                  <c:v>1C</c:v>
                </c:pt>
                <c:pt idx="3">
                  <c:v>1D</c:v>
                </c:pt>
                <c:pt idx="4">
                  <c:v>1E</c:v>
                </c:pt>
                <c:pt idx="6">
                  <c:v>2A</c:v>
                </c:pt>
                <c:pt idx="7">
                  <c:v>2B</c:v>
                </c:pt>
                <c:pt idx="8">
                  <c:v>2C</c:v>
                </c:pt>
                <c:pt idx="9">
                  <c:v>2D</c:v>
                </c:pt>
                <c:pt idx="10">
                  <c:v>2E</c:v>
                </c:pt>
                <c:pt idx="12">
                  <c:v>3A</c:v>
                </c:pt>
                <c:pt idx="13">
                  <c:v>3B</c:v>
                </c:pt>
                <c:pt idx="14">
                  <c:v>3C</c:v>
                </c:pt>
                <c:pt idx="15">
                  <c:v>3D</c:v>
                </c:pt>
                <c:pt idx="16">
                  <c:v>3E</c:v>
                </c:pt>
              </c:strCache>
            </c:strRef>
          </c:cat>
          <c:val>
            <c:numRef>
              <c:f>'[Andamenti Discipline.xlsx]DISCIPLINE'!$N$5:$N$21</c:f>
              <c:numCache>
                <c:formatCode>General</c:formatCode>
                <c:ptCount val="17"/>
                <c:pt idx="0">
                  <c:v>7.29</c:v>
                </c:pt>
                <c:pt idx="1">
                  <c:v>8.25</c:v>
                </c:pt>
                <c:pt idx="2">
                  <c:v>8.67</c:v>
                </c:pt>
                <c:pt idx="3">
                  <c:v>7.67</c:v>
                </c:pt>
                <c:pt idx="4">
                  <c:v>8.8000000000000007</c:v>
                </c:pt>
                <c:pt idx="6" formatCode="0.00">
                  <c:v>7.63</c:v>
                </c:pt>
                <c:pt idx="7" formatCode="0.00">
                  <c:v>8.2200000000000006</c:v>
                </c:pt>
                <c:pt idx="8" formatCode="0.00">
                  <c:v>8.43</c:v>
                </c:pt>
                <c:pt idx="9" formatCode="0.00">
                  <c:v>8.8000000000000007</c:v>
                </c:pt>
                <c:pt idx="10" formatCode="0.00">
                  <c:v>9</c:v>
                </c:pt>
                <c:pt idx="12" formatCode="0.00">
                  <c:v>8.5</c:v>
                </c:pt>
                <c:pt idx="13" formatCode="0.00">
                  <c:v>7.42</c:v>
                </c:pt>
                <c:pt idx="14" formatCode="0.00">
                  <c:v>8.25</c:v>
                </c:pt>
                <c:pt idx="15" formatCode="0.00">
                  <c:v>8.875</c:v>
                </c:pt>
                <c:pt idx="16" formatCode="0.00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EC4A-49A0-B186-5B473EE086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6"/>
        <c:overlap val="-28"/>
        <c:axId val="750544459"/>
        <c:axId val="480966756"/>
      </c:barChart>
      <c:catAx>
        <c:axId val="750544459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charset="0"/>
                <a:ea typeface="Calibri" panose="020F0502020204030204" charset="0"/>
                <a:cs typeface="Calibri" panose="020F0502020204030204" charset="0"/>
                <a:sym typeface="Calibri" panose="020F0502020204030204" charset="0"/>
              </a:defRPr>
            </a:pPr>
            <a:endParaRPr lang="it-IT"/>
          </a:p>
        </c:txPr>
        <c:crossAx val="480966756"/>
        <c:crosses val="autoZero"/>
        <c:auto val="1"/>
        <c:lblAlgn val="ctr"/>
        <c:lblOffset val="100"/>
        <c:noMultiLvlLbl val="0"/>
      </c:catAx>
      <c:valAx>
        <c:axId val="480966756"/>
        <c:scaling>
          <c:orientation val="minMax"/>
          <c:max val="10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02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charset="0"/>
                <a:ea typeface="Calibri" panose="020F0502020204030204" charset="0"/>
                <a:cs typeface="Calibri" panose="020F0502020204030204" charset="0"/>
                <a:sym typeface="Calibri" panose="020F0502020204030204" charset="0"/>
              </a:defRPr>
            </a:pPr>
            <a:endParaRPr lang="it-IT"/>
          </a:p>
        </c:txPr>
        <c:crossAx val="750544459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uri="{0b15fc19-7d7d-44ad-8c2d-2c3a37ce22c3}">
        <chartProps xmlns="https://web.wps.cn/et/2018/main" chartId="{2d198827-f19d-478c-bfb1-3b8531a81974}"/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lang="en-US" sz="1400">
          <a:latin typeface="Calibri" panose="020F0502020204030204" charset="0"/>
          <a:ea typeface="Calibri" panose="020F0502020204030204" charset="0"/>
          <a:cs typeface="Calibri" panose="020F0502020204030204" charset="0"/>
          <a:sym typeface="Calibri" panose="020F0502020204030204" charset="0"/>
        </a:defRPr>
      </a:pPr>
      <a:endParaRPr lang="it-I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0" vertOverflow="ellipsis" vert="horz" wrap="square" anchor="ctr" anchorCtr="1"/>
          <a:lstStyle/>
          <a:p>
            <a:pPr>
              <a:defRPr lang="it-IT" sz="1400" b="0" i="0" u="none" strike="noStrike" kern="1200" spc="-1" baseline="0">
                <a:solidFill>
                  <a:srgbClr val="595959"/>
                </a:solidFill>
                <a:latin typeface="Calibri" panose="020F0502020204030204"/>
                <a:ea typeface="+mn-ea"/>
                <a:cs typeface="+mn-ea"/>
              </a:defRPr>
            </a:pPr>
            <a:r>
              <a:rPr lang="it-IT" sz="1400" b="0" strike="noStrike" spc="-1">
                <a:solidFill>
                  <a:srgbClr val="595959"/>
                </a:solidFill>
                <a:latin typeface="Calibri" panose="020F0502020204030204"/>
              </a:rPr>
              <a:t>INGLESE</a:t>
            </a:r>
          </a:p>
        </c:rich>
      </c:tx>
      <c:overlay val="0"/>
      <c:spPr>
        <a:noFill/>
        <a:ln w="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6.2981574539363497E-2"/>
          <c:y val="0.15089601643648001"/>
          <c:w val="0.91383584589614697"/>
          <c:h val="0.7525396644218700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5B9BD5"/>
            </a:solidFill>
            <a:ln w="0">
              <a:noFill/>
            </a:ln>
          </c:spPr>
          <c:invertIfNegative val="0"/>
          <c:dPt>
            <c:idx val="6"/>
            <c:invertIfNegative val="0"/>
            <c:bubble3D val="0"/>
            <c:spPr>
              <a:solidFill>
                <a:srgbClr val="00B05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42EB-48C6-8059-B40B3A8BA378}"/>
              </c:ext>
            </c:extLst>
          </c:dPt>
          <c:dPt>
            <c:idx val="7"/>
            <c:invertIfNegative val="0"/>
            <c:bubble3D val="0"/>
            <c:spPr>
              <a:solidFill>
                <a:srgbClr val="00B05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42EB-48C6-8059-B40B3A8BA378}"/>
              </c:ext>
            </c:extLst>
          </c:dPt>
          <c:dPt>
            <c:idx val="8"/>
            <c:invertIfNegative val="0"/>
            <c:bubble3D val="0"/>
            <c:spPr>
              <a:solidFill>
                <a:srgbClr val="00B05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5-42EB-48C6-8059-B40B3A8BA378}"/>
              </c:ext>
            </c:extLst>
          </c:dPt>
          <c:dPt>
            <c:idx val="9"/>
            <c:invertIfNegative val="0"/>
            <c:bubble3D val="0"/>
            <c:spPr>
              <a:solidFill>
                <a:srgbClr val="00B05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7-42EB-48C6-8059-B40B3A8BA378}"/>
              </c:ext>
            </c:extLst>
          </c:dPt>
          <c:dPt>
            <c:idx val="10"/>
            <c:invertIfNegative val="0"/>
            <c:bubble3D val="0"/>
            <c:spPr>
              <a:solidFill>
                <a:srgbClr val="00B05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9-42EB-48C6-8059-B40B3A8BA378}"/>
              </c:ext>
            </c:extLst>
          </c:dPt>
          <c:dPt>
            <c:idx val="12"/>
            <c:invertIfNegative val="0"/>
            <c:bubble3D val="0"/>
            <c:spPr>
              <a:solidFill>
                <a:srgbClr val="FF00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B-42EB-48C6-8059-B40B3A8BA378}"/>
              </c:ext>
            </c:extLst>
          </c:dPt>
          <c:dPt>
            <c:idx val="13"/>
            <c:invertIfNegative val="0"/>
            <c:bubble3D val="0"/>
            <c:spPr>
              <a:solidFill>
                <a:srgbClr val="FF00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D-42EB-48C6-8059-B40B3A8BA378}"/>
              </c:ext>
            </c:extLst>
          </c:dPt>
          <c:dPt>
            <c:idx val="14"/>
            <c:invertIfNegative val="0"/>
            <c:bubble3D val="0"/>
            <c:spPr>
              <a:solidFill>
                <a:srgbClr val="FF00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F-42EB-48C6-8059-B40B3A8BA378}"/>
              </c:ext>
            </c:extLst>
          </c:dPt>
          <c:dPt>
            <c:idx val="15"/>
            <c:invertIfNegative val="0"/>
            <c:bubble3D val="0"/>
            <c:spPr>
              <a:solidFill>
                <a:srgbClr val="FF00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11-42EB-48C6-8059-B40B3A8BA378}"/>
              </c:ext>
            </c:extLst>
          </c:dPt>
          <c:dPt>
            <c:idx val="16"/>
            <c:invertIfNegative val="0"/>
            <c:bubble3D val="0"/>
            <c:spPr>
              <a:solidFill>
                <a:srgbClr val="FF00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13-42EB-48C6-8059-B40B3A8BA378}"/>
              </c:ext>
            </c:extLst>
          </c:dPt>
          <c:dLbls>
            <c:dLbl>
              <c:idx val="6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2EB-48C6-8059-B40B3A8BA378}"/>
                </c:ext>
              </c:extLst>
            </c:dLbl>
            <c:dLbl>
              <c:idx val="7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2EB-48C6-8059-B40B3A8BA378}"/>
                </c:ext>
              </c:extLst>
            </c:dLbl>
            <c:dLbl>
              <c:idx val="8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2EB-48C6-8059-B40B3A8BA378}"/>
                </c:ext>
              </c:extLst>
            </c:dLbl>
            <c:dLbl>
              <c:idx val="9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2EB-48C6-8059-B40B3A8BA378}"/>
                </c:ext>
              </c:extLst>
            </c:dLbl>
            <c:dLbl>
              <c:idx val="10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2EB-48C6-8059-B40B3A8BA378}"/>
                </c:ext>
              </c:extLst>
            </c:dLbl>
            <c:dLbl>
              <c:idx val="12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2EB-48C6-8059-B40B3A8BA378}"/>
                </c:ext>
              </c:extLst>
            </c:dLbl>
            <c:dLbl>
              <c:idx val="13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42EB-48C6-8059-B40B3A8BA378}"/>
                </c:ext>
              </c:extLst>
            </c:dLbl>
            <c:dLbl>
              <c:idx val="14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42EB-48C6-8059-B40B3A8BA378}"/>
                </c:ext>
              </c:extLst>
            </c:dLbl>
            <c:dLbl>
              <c:idx val="15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42EB-48C6-8059-B40B3A8BA378}"/>
                </c:ext>
              </c:extLst>
            </c:dLbl>
            <c:dLbl>
              <c:idx val="16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42EB-48C6-8059-B40B3A8BA37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none" lIns="38100" tIns="19050" rIns="38100" bIns="19050" anchor="ctr" anchorCtr="1"/>
              <a:lstStyle/>
              <a:p>
                <a:pPr>
                  <a:defRPr lang="en-US" sz="1000" b="0" i="0" u="none" strike="noStrike" kern="1200" spc="-1" baseline="0">
                    <a:solidFill>
                      <a:srgbClr val="000000"/>
                    </a:solidFill>
                    <a:latin typeface="Calibri" panose="020F0502020204030204"/>
                    <a:ea typeface="+mn-ea"/>
                    <a:cs typeface="+mn-ea"/>
                  </a:defRPr>
                </a:pPr>
                <a:endParaRPr lang="it-IT"/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'DISCIPLINE'!$C$5:$C$21</c:f>
              <c:strCache>
                <c:ptCount val="17"/>
                <c:pt idx="0">
                  <c:v>1A</c:v>
                </c:pt>
                <c:pt idx="1">
                  <c:v>1B</c:v>
                </c:pt>
                <c:pt idx="2">
                  <c:v>1C</c:v>
                </c:pt>
                <c:pt idx="3">
                  <c:v>1D</c:v>
                </c:pt>
                <c:pt idx="4">
                  <c:v>1E</c:v>
                </c:pt>
                <c:pt idx="6">
                  <c:v>2A</c:v>
                </c:pt>
                <c:pt idx="7">
                  <c:v>2B</c:v>
                </c:pt>
                <c:pt idx="8">
                  <c:v>2C</c:v>
                </c:pt>
                <c:pt idx="9">
                  <c:v>2D</c:v>
                </c:pt>
                <c:pt idx="10">
                  <c:v>2E</c:v>
                </c:pt>
                <c:pt idx="12">
                  <c:v>3A</c:v>
                </c:pt>
                <c:pt idx="13">
                  <c:v>3B</c:v>
                </c:pt>
                <c:pt idx="14">
                  <c:v>3C</c:v>
                </c:pt>
                <c:pt idx="15">
                  <c:v>3D</c:v>
                </c:pt>
                <c:pt idx="16">
                  <c:v>3E</c:v>
                </c:pt>
              </c:strCache>
            </c:strRef>
          </c:cat>
          <c:val>
            <c:numRef>
              <c:f>'DISCIPLINE'!$E$5:$E$21</c:f>
              <c:numCache>
                <c:formatCode>General</c:formatCode>
                <c:ptCount val="17"/>
                <c:pt idx="0">
                  <c:v>7.5</c:v>
                </c:pt>
                <c:pt idx="1">
                  <c:v>7.64</c:v>
                </c:pt>
                <c:pt idx="2">
                  <c:v>9</c:v>
                </c:pt>
                <c:pt idx="3">
                  <c:v>8.67</c:v>
                </c:pt>
                <c:pt idx="4">
                  <c:v>9</c:v>
                </c:pt>
                <c:pt idx="6" formatCode="0.00">
                  <c:v>7.5</c:v>
                </c:pt>
                <c:pt idx="7" formatCode="0.00">
                  <c:v>8.6666666666666696</c:v>
                </c:pt>
                <c:pt idx="8" formatCode="0.00">
                  <c:v>8.5714285714285694</c:v>
                </c:pt>
                <c:pt idx="9" formatCode="0.00">
                  <c:v>7.8</c:v>
                </c:pt>
                <c:pt idx="10" formatCode="0.00">
                  <c:v>8</c:v>
                </c:pt>
                <c:pt idx="12" formatCode="0.00">
                  <c:v>7.625</c:v>
                </c:pt>
                <c:pt idx="13" formatCode="0.00">
                  <c:v>8.1666666666666696</c:v>
                </c:pt>
                <c:pt idx="14" formatCode="0.00">
                  <c:v>7.75</c:v>
                </c:pt>
                <c:pt idx="15" formatCode="0.00">
                  <c:v>8.5</c:v>
                </c:pt>
                <c:pt idx="16" formatCode="0.00">
                  <c:v>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42EB-48C6-8059-B40B3A8BA3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3822461"/>
        <c:axId val="46539634"/>
      </c:barChart>
      <c:catAx>
        <c:axId val="33822461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ln w="9360" cap="flat" cmpd="sng" algn="ctr">
            <a:solidFill>
              <a:srgbClr val="D9D9D9"/>
            </a:solidFill>
            <a:prstDash val="solid"/>
            <a:round/>
          </a:ln>
        </c:spPr>
        <c:txPr>
          <a:bodyPr rot="-60000000" spcFirstLastPara="0" vertOverflow="ellipsis" vert="horz" wrap="square" anchor="ctr" anchorCtr="1"/>
          <a:lstStyle/>
          <a:p>
            <a:pPr>
              <a:defRPr lang="en-US" sz="900" b="0" i="0" u="none" strike="noStrike" kern="1200" spc="-1" baseline="0">
                <a:solidFill>
                  <a:srgbClr val="595959"/>
                </a:solidFill>
                <a:latin typeface="Calibri" panose="020F0502020204030204"/>
                <a:ea typeface="+mn-ea"/>
                <a:cs typeface="+mn-ea"/>
              </a:defRPr>
            </a:pPr>
            <a:endParaRPr lang="it-IT"/>
          </a:p>
        </c:txPr>
        <c:crossAx val="46539634"/>
        <c:crosses val="autoZero"/>
        <c:auto val="1"/>
        <c:lblAlgn val="ctr"/>
        <c:lblOffset val="100"/>
        <c:noMultiLvlLbl val="0"/>
      </c:catAx>
      <c:valAx>
        <c:axId val="46539634"/>
        <c:scaling>
          <c:orientation val="minMax"/>
          <c:max val="10"/>
        </c:scaling>
        <c:delete val="0"/>
        <c:axPos val="l"/>
        <c:majorGridlines>
          <c:spPr>
            <a:ln w="9360" cap="flat" cmpd="sng" algn="ctr">
              <a:solidFill>
                <a:srgbClr val="D9D9D9"/>
              </a:solidFill>
              <a:prstDash val="solid"/>
              <a:round/>
            </a:ln>
          </c:spPr>
        </c:majorGridlines>
        <c:numFmt formatCode="General" sourceLinked="0"/>
        <c:majorTickMark val="none"/>
        <c:minorTickMark val="none"/>
        <c:tickLblPos val="nextTo"/>
        <c:spPr>
          <a:ln w="6480" cap="flat" cmpd="sng" algn="ctr">
            <a:noFill/>
            <a:prstDash val="solid"/>
            <a:round/>
          </a:ln>
        </c:spPr>
        <c:txPr>
          <a:bodyPr rot="-60000000" spcFirstLastPara="0" vertOverflow="ellipsis" vert="horz" wrap="square" anchor="ctr" anchorCtr="1"/>
          <a:lstStyle/>
          <a:p>
            <a:pPr>
              <a:defRPr lang="en-US" sz="900" b="0" i="0" u="none" strike="noStrike" kern="1200" spc="-1" baseline="0">
                <a:solidFill>
                  <a:srgbClr val="595959"/>
                </a:solidFill>
                <a:latin typeface="Calibri" panose="020F0502020204030204"/>
                <a:ea typeface="+mn-ea"/>
                <a:cs typeface="+mn-ea"/>
              </a:defRPr>
            </a:pPr>
            <a:endParaRPr lang="it-IT"/>
          </a:p>
        </c:txPr>
        <c:crossAx val="33822461"/>
        <c:crosses val="autoZero"/>
        <c:crossBetween val="between"/>
      </c:valAx>
      <c:spPr>
        <a:noFill/>
        <a:ln w="0">
          <a:noFill/>
        </a:ln>
      </c:spPr>
    </c:plotArea>
    <c:plotVisOnly val="1"/>
    <c:dispBlanksAs val="gap"/>
    <c:showDLblsOverMax val="1"/>
    <c:extLst>
      <c:ext uri="{0b15fc19-7d7d-44ad-8c2d-2c3a37ce22c3}">
        <chartProps xmlns="https://web.wps.cn/et/2018/main" chartId="{8b2937c9-6b68-4158-b874-63beecf6b098}"/>
      </c:ext>
    </c:extLst>
  </c:chart>
  <c:spPr>
    <a:solidFill>
      <a:srgbClr val="FFFFFF"/>
    </a:solidFill>
    <a:ln w="9360" cap="flat" cmpd="sng" algn="ctr">
      <a:solidFill>
        <a:srgbClr val="D9D9D9"/>
      </a:solidFill>
      <a:prstDash val="solid"/>
      <a:round/>
    </a:ln>
  </c:spPr>
  <c:txPr>
    <a:bodyPr/>
    <a:lstStyle/>
    <a:p>
      <a:pPr>
        <a:defRPr lang="en-US"/>
      </a:pPr>
      <a:endParaRPr lang="it-IT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it-IT" sz="1400" b="0" i="0" u="none" strike="noStrike" kern="1200" spc="-1" baseline="0">
                <a:solidFill>
                  <a:srgbClr val="595959"/>
                </a:solidFill>
                <a:latin typeface="Calibri" panose="020F0502020204030204"/>
                <a:ea typeface="+mn-ea"/>
                <a:cs typeface="+mn-cs"/>
              </a:defRPr>
            </a:pPr>
            <a:r>
              <a:rPr lang="it-IT" sz="1400" b="0" strike="noStrike" spc="-1">
                <a:solidFill>
                  <a:srgbClr val="595959"/>
                </a:solidFill>
                <a:latin typeface="Calibri" panose="020F0502020204030204"/>
              </a:rPr>
              <a:t>FRANCESE</a:t>
            </a:r>
          </a:p>
        </c:rich>
      </c:tx>
      <c:overlay val="0"/>
      <c:spPr>
        <a:noFill/>
        <a:ln w="0">
          <a:noFill/>
        </a:ln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5B9BD5"/>
            </a:solidFill>
            <a:ln w="0">
              <a:noFill/>
            </a:ln>
          </c:spPr>
          <c:invertIfNegative val="0"/>
          <c:dPt>
            <c:idx val="6"/>
            <c:invertIfNegative val="0"/>
            <c:bubble3D val="0"/>
            <c:spPr>
              <a:solidFill>
                <a:srgbClr val="00B05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445B-4F4F-ACDA-A9F19AF2F6D5}"/>
              </c:ext>
            </c:extLst>
          </c:dPt>
          <c:dPt>
            <c:idx val="9"/>
            <c:invertIfNegative val="0"/>
            <c:bubble3D val="0"/>
            <c:spPr>
              <a:solidFill>
                <a:srgbClr val="00B05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445B-4F4F-ACDA-A9F19AF2F6D5}"/>
              </c:ext>
            </c:extLst>
          </c:dPt>
          <c:dPt>
            <c:idx val="10"/>
            <c:invertIfNegative val="0"/>
            <c:bubble3D val="0"/>
            <c:spPr>
              <a:solidFill>
                <a:srgbClr val="00B05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5-445B-4F4F-ACDA-A9F19AF2F6D5}"/>
              </c:ext>
            </c:extLst>
          </c:dPt>
          <c:dPt>
            <c:idx val="12"/>
            <c:invertIfNegative val="0"/>
            <c:bubble3D val="0"/>
            <c:spPr>
              <a:solidFill>
                <a:srgbClr val="FF00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7-445B-4F4F-ACDA-A9F19AF2F6D5}"/>
              </c:ext>
            </c:extLst>
          </c:dPt>
          <c:dPt>
            <c:idx val="15"/>
            <c:invertIfNegative val="0"/>
            <c:bubble3D val="0"/>
            <c:spPr>
              <a:solidFill>
                <a:srgbClr val="FF00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9-445B-4F4F-ACDA-A9F19AF2F6D5}"/>
              </c:ext>
            </c:extLst>
          </c:dPt>
          <c:dPt>
            <c:idx val="16"/>
            <c:invertIfNegative val="0"/>
            <c:bubble3D val="0"/>
            <c:spPr>
              <a:solidFill>
                <a:srgbClr val="FF00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B-445B-4F4F-ACDA-A9F19AF2F6D5}"/>
              </c:ext>
            </c:extLst>
          </c:dPt>
          <c:dLbls>
            <c:dLbl>
              <c:idx val="6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5B-4F4F-ACDA-A9F19AF2F6D5}"/>
                </c:ext>
              </c:extLst>
            </c:dLbl>
            <c:dLbl>
              <c:idx val="9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5B-4F4F-ACDA-A9F19AF2F6D5}"/>
                </c:ext>
              </c:extLst>
            </c:dLbl>
            <c:dLbl>
              <c:idx val="10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45B-4F4F-ACDA-A9F19AF2F6D5}"/>
                </c:ext>
              </c:extLst>
            </c:dLbl>
            <c:dLbl>
              <c:idx val="12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45B-4F4F-ACDA-A9F19AF2F6D5}"/>
                </c:ext>
              </c:extLst>
            </c:dLbl>
            <c:dLbl>
              <c:idx val="15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45B-4F4F-ACDA-A9F19AF2F6D5}"/>
                </c:ext>
              </c:extLst>
            </c:dLbl>
            <c:dLbl>
              <c:idx val="16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45B-4F4F-ACDA-A9F19AF2F6D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none" lIns="38100" tIns="19050" rIns="38100" bIns="19050" anchor="ctr" anchorCtr="1"/>
              <a:lstStyle/>
              <a:p>
                <a:pPr>
                  <a:defRPr lang="en-US" sz="1000" b="0" i="0" u="none" strike="noStrike" kern="1200" spc="-1" baseline="0">
                    <a:solidFill>
                      <a:srgbClr val="000000"/>
                    </a:solidFill>
                    <a:latin typeface="Calibri" panose="020F0502020204030204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'[Andamenti Discipline.xlsx]DISCIPLINE'!$C$5:$C$21</c:f>
              <c:strCache>
                <c:ptCount val="17"/>
                <c:pt idx="0">
                  <c:v>1A</c:v>
                </c:pt>
                <c:pt idx="1">
                  <c:v>1B</c:v>
                </c:pt>
                <c:pt idx="2">
                  <c:v>1C</c:v>
                </c:pt>
                <c:pt idx="3">
                  <c:v>1D</c:v>
                </c:pt>
                <c:pt idx="4">
                  <c:v>1E</c:v>
                </c:pt>
                <c:pt idx="6">
                  <c:v>2A</c:v>
                </c:pt>
                <c:pt idx="7">
                  <c:v>2B</c:v>
                </c:pt>
                <c:pt idx="8">
                  <c:v>2C</c:v>
                </c:pt>
                <c:pt idx="9">
                  <c:v>2D</c:v>
                </c:pt>
                <c:pt idx="10">
                  <c:v>2E</c:v>
                </c:pt>
                <c:pt idx="12">
                  <c:v>3A</c:v>
                </c:pt>
                <c:pt idx="13">
                  <c:v>3B</c:v>
                </c:pt>
                <c:pt idx="14">
                  <c:v>3C</c:v>
                </c:pt>
                <c:pt idx="15">
                  <c:v>3D</c:v>
                </c:pt>
                <c:pt idx="16">
                  <c:v>3E</c:v>
                </c:pt>
              </c:strCache>
            </c:strRef>
          </c:cat>
          <c:val>
            <c:numRef>
              <c:f>'[Andamenti Discipline.xlsx]DISCIPLINE'!$F$5:$F$21</c:f>
              <c:numCache>
                <c:formatCode>General</c:formatCode>
                <c:ptCount val="17"/>
                <c:pt idx="0">
                  <c:v>7.5</c:v>
                </c:pt>
                <c:pt idx="3">
                  <c:v>8.58</c:v>
                </c:pt>
                <c:pt idx="4">
                  <c:v>8.6</c:v>
                </c:pt>
                <c:pt idx="6" formatCode="0.00">
                  <c:v>7.75</c:v>
                </c:pt>
                <c:pt idx="9" formatCode="0.00">
                  <c:v>7.6</c:v>
                </c:pt>
                <c:pt idx="10" formatCode="0.00">
                  <c:v>8</c:v>
                </c:pt>
                <c:pt idx="12" formatCode="0.00">
                  <c:v>8.5</c:v>
                </c:pt>
                <c:pt idx="15" formatCode="0.00">
                  <c:v>8.125</c:v>
                </c:pt>
                <c:pt idx="16" formatCode="0.00">
                  <c:v>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445B-4F4F-ACDA-A9F19AF2F6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0714062"/>
        <c:axId val="18201562"/>
      </c:barChart>
      <c:catAx>
        <c:axId val="3071406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ln w="9360" cap="flat" cmpd="sng" algn="ctr">
            <a:solidFill>
              <a:srgbClr val="D9D9D9"/>
            </a:solidFill>
            <a:prstDash val="solid"/>
            <a:round/>
          </a:ln>
        </c:spPr>
        <c:txPr>
          <a:bodyPr rot="-60000000" spcFirstLastPara="0" vertOverflow="ellipsis" vert="horz" wrap="square" anchor="ctr" anchorCtr="1"/>
          <a:lstStyle/>
          <a:p>
            <a:pPr>
              <a:defRPr lang="en-US" sz="900" b="0" i="0" u="none" strike="noStrike" kern="1200" spc="-1" baseline="0">
                <a:solidFill>
                  <a:srgbClr val="595959"/>
                </a:solidFill>
                <a:latin typeface="Calibri" panose="020F0502020204030204"/>
                <a:ea typeface="+mn-ea"/>
                <a:cs typeface="+mn-cs"/>
              </a:defRPr>
            </a:pPr>
            <a:endParaRPr lang="it-IT"/>
          </a:p>
        </c:txPr>
        <c:crossAx val="18201562"/>
        <c:crosses val="autoZero"/>
        <c:auto val="1"/>
        <c:lblAlgn val="ctr"/>
        <c:lblOffset val="100"/>
        <c:noMultiLvlLbl val="0"/>
      </c:catAx>
      <c:valAx>
        <c:axId val="18201562"/>
        <c:scaling>
          <c:orientation val="minMax"/>
          <c:max val="10"/>
        </c:scaling>
        <c:delete val="0"/>
        <c:axPos val="l"/>
        <c:majorGridlines>
          <c:spPr>
            <a:ln w="9360" cap="flat" cmpd="sng" algn="ctr">
              <a:solidFill>
                <a:srgbClr val="D9D9D9"/>
              </a:solidFill>
              <a:prstDash val="solid"/>
              <a:round/>
            </a:ln>
          </c:spPr>
        </c:majorGridlines>
        <c:numFmt formatCode="General" sourceLinked="0"/>
        <c:majorTickMark val="none"/>
        <c:minorTickMark val="none"/>
        <c:tickLblPos val="nextTo"/>
        <c:spPr>
          <a:ln w="6480" cap="flat" cmpd="sng" algn="ctr">
            <a:noFill/>
            <a:prstDash val="solid"/>
            <a:round/>
          </a:ln>
        </c:spPr>
        <c:txPr>
          <a:bodyPr rot="-60000000" spcFirstLastPara="0" vertOverflow="ellipsis" vert="horz" wrap="square" anchor="ctr" anchorCtr="1"/>
          <a:lstStyle/>
          <a:p>
            <a:pPr>
              <a:defRPr lang="en-US" sz="900" b="0" i="0" u="none" strike="noStrike" kern="1200" spc="-1" baseline="0">
                <a:solidFill>
                  <a:srgbClr val="595959"/>
                </a:solidFill>
                <a:latin typeface="Calibri" panose="020F0502020204030204"/>
                <a:ea typeface="+mn-ea"/>
                <a:cs typeface="+mn-cs"/>
              </a:defRPr>
            </a:pPr>
            <a:endParaRPr lang="it-IT"/>
          </a:p>
        </c:txPr>
        <c:crossAx val="30714062"/>
        <c:crosses val="autoZero"/>
        <c:crossBetween val="between"/>
      </c:valAx>
      <c:spPr>
        <a:noFill/>
        <a:ln w="0">
          <a:noFill/>
        </a:ln>
      </c:spPr>
    </c:plotArea>
    <c:plotVisOnly val="1"/>
    <c:dispBlanksAs val="gap"/>
    <c:showDLblsOverMax val="1"/>
    <c:extLst>
      <c:ext uri="{0b15fc19-7d7d-44ad-8c2d-2c3a37ce22c3}">
        <chartProps xmlns="https://web.wps.cn/et/2018/main" chartId="{8d317c68-5ad5-4ef9-b92f-4494b1ba6da6}"/>
      </c:ext>
    </c:extLst>
  </c:chart>
  <c:spPr>
    <a:solidFill>
      <a:srgbClr val="FFFFFF"/>
    </a:solidFill>
    <a:ln w="9360" cap="flat" cmpd="sng" algn="ctr">
      <a:solidFill>
        <a:srgbClr val="D9D9D9"/>
      </a:solidFill>
      <a:prstDash val="solid"/>
      <a:round/>
    </a:ln>
  </c:spPr>
  <c:txPr>
    <a:bodyPr/>
    <a:lstStyle/>
    <a:p>
      <a:pPr>
        <a:defRPr lang="en-US"/>
      </a:pPr>
      <a:endParaRPr lang="it-IT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it-IT" sz="1400" b="0" i="0" u="none" strike="noStrike" kern="1200" spc="-1" baseline="0">
                <a:solidFill>
                  <a:srgbClr val="595959"/>
                </a:solidFill>
                <a:latin typeface="Calibri" panose="020F0502020204030204"/>
                <a:ea typeface="+mn-ea"/>
                <a:cs typeface="+mn-cs"/>
              </a:defRPr>
            </a:pPr>
            <a:r>
              <a:rPr lang="it-IT" sz="1400" b="0" strike="noStrike" spc="-1">
                <a:solidFill>
                  <a:srgbClr val="595959"/>
                </a:solidFill>
                <a:latin typeface="Calibri" panose="020F0502020204030204"/>
              </a:rPr>
              <a:t>TEDESCO</a:t>
            </a:r>
          </a:p>
        </c:rich>
      </c:tx>
      <c:overlay val="0"/>
      <c:spPr>
        <a:noFill/>
        <a:ln w="0">
          <a:noFill/>
        </a:ln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5B9BD5"/>
            </a:solidFill>
            <a:ln w="0">
              <a:noFill/>
            </a:ln>
          </c:spPr>
          <c:invertIfNegative val="0"/>
          <c:dPt>
            <c:idx val="7"/>
            <c:invertIfNegative val="0"/>
            <c:bubble3D val="0"/>
            <c:spPr>
              <a:solidFill>
                <a:srgbClr val="00B05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53FD-48A0-BC5C-06AFA481AB9A}"/>
              </c:ext>
            </c:extLst>
          </c:dPt>
          <c:dPt>
            <c:idx val="8"/>
            <c:invertIfNegative val="0"/>
            <c:bubble3D val="0"/>
            <c:spPr>
              <a:solidFill>
                <a:srgbClr val="00B05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53FD-48A0-BC5C-06AFA481AB9A}"/>
              </c:ext>
            </c:extLst>
          </c:dPt>
          <c:dPt>
            <c:idx val="13"/>
            <c:invertIfNegative val="0"/>
            <c:bubble3D val="0"/>
            <c:spPr>
              <a:solidFill>
                <a:srgbClr val="FF00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5-53FD-48A0-BC5C-06AFA481AB9A}"/>
              </c:ext>
            </c:extLst>
          </c:dPt>
          <c:dPt>
            <c:idx val="14"/>
            <c:invertIfNegative val="0"/>
            <c:bubble3D val="0"/>
            <c:spPr>
              <a:solidFill>
                <a:srgbClr val="FF00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7-53FD-48A0-BC5C-06AFA481AB9A}"/>
              </c:ext>
            </c:extLst>
          </c:dPt>
          <c:dLbls>
            <c:dLbl>
              <c:idx val="7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3FD-48A0-BC5C-06AFA481AB9A}"/>
                </c:ext>
              </c:extLst>
            </c:dLbl>
            <c:dLbl>
              <c:idx val="8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3FD-48A0-BC5C-06AFA481AB9A}"/>
                </c:ext>
              </c:extLst>
            </c:dLbl>
            <c:dLbl>
              <c:idx val="13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3FD-48A0-BC5C-06AFA481AB9A}"/>
                </c:ext>
              </c:extLst>
            </c:dLbl>
            <c:dLbl>
              <c:idx val="14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3FD-48A0-BC5C-06AFA481AB9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none" lIns="38100" tIns="19050" rIns="38100" bIns="19050" anchor="ctr" anchorCtr="1"/>
              <a:lstStyle/>
              <a:p>
                <a:pPr>
                  <a:defRPr lang="en-US" sz="1000" b="0" i="0" u="none" strike="noStrike" kern="1200" spc="-1" baseline="0">
                    <a:solidFill>
                      <a:srgbClr val="000000"/>
                    </a:solidFill>
                    <a:latin typeface="Calibri" panose="020F0502020204030204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'[Andamenti Discipline.xlsx]DISCIPLINE'!$C$5:$C$21</c:f>
              <c:strCache>
                <c:ptCount val="17"/>
                <c:pt idx="0">
                  <c:v>1A</c:v>
                </c:pt>
                <c:pt idx="1">
                  <c:v>1B</c:v>
                </c:pt>
                <c:pt idx="2">
                  <c:v>1C</c:v>
                </c:pt>
                <c:pt idx="3">
                  <c:v>1D</c:v>
                </c:pt>
                <c:pt idx="4">
                  <c:v>1E</c:v>
                </c:pt>
                <c:pt idx="6">
                  <c:v>2A</c:v>
                </c:pt>
                <c:pt idx="7">
                  <c:v>2B</c:v>
                </c:pt>
                <c:pt idx="8">
                  <c:v>2C</c:v>
                </c:pt>
                <c:pt idx="9">
                  <c:v>2D</c:v>
                </c:pt>
                <c:pt idx="10">
                  <c:v>2E</c:v>
                </c:pt>
                <c:pt idx="12">
                  <c:v>3A</c:v>
                </c:pt>
                <c:pt idx="13">
                  <c:v>3B</c:v>
                </c:pt>
                <c:pt idx="14">
                  <c:v>3C</c:v>
                </c:pt>
                <c:pt idx="15">
                  <c:v>3D</c:v>
                </c:pt>
                <c:pt idx="16">
                  <c:v>3E</c:v>
                </c:pt>
              </c:strCache>
            </c:strRef>
          </c:cat>
          <c:val>
            <c:numRef>
              <c:f>'[Andamenti Discipline.xlsx]DISCIPLINE'!$G$5:$G$21</c:f>
              <c:numCache>
                <c:formatCode>General</c:formatCode>
                <c:ptCount val="17"/>
                <c:pt idx="1">
                  <c:v>7.58</c:v>
                </c:pt>
                <c:pt idx="2">
                  <c:v>8</c:v>
                </c:pt>
                <c:pt idx="7" formatCode="0.00">
                  <c:v>7.7777777777777803</c:v>
                </c:pt>
                <c:pt idx="8" formatCode="0.00">
                  <c:v>7.71428571428571</c:v>
                </c:pt>
                <c:pt idx="13" formatCode="0.00">
                  <c:v>7.5</c:v>
                </c:pt>
                <c:pt idx="14" formatCode="0.00">
                  <c:v>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3FD-48A0-BC5C-06AFA481AB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5838944"/>
        <c:axId val="59496767"/>
      </c:barChart>
      <c:catAx>
        <c:axId val="2583894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ln w="9360" cap="flat" cmpd="sng" algn="ctr">
            <a:solidFill>
              <a:srgbClr val="D9D9D9"/>
            </a:solidFill>
            <a:prstDash val="solid"/>
            <a:round/>
          </a:ln>
        </c:spPr>
        <c:txPr>
          <a:bodyPr rot="-60000000" spcFirstLastPara="0" vertOverflow="ellipsis" vert="horz" wrap="square" anchor="ctr" anchorCtr="1"/>
          <a:lstStyle/>
          <a:p>
            <a:pPr>
              <a:defRPr lang="en-US" sz="900" b="0" i="0" u="none" strike="noStrike" kern="1200" spc="-1" baseline="0">
                <a:solidFill>
                  <a:srgbClr val="595959"/>
                </a:solidFill>
                <a:latin typeface="Calibri" panose="020F0502020204030204"/>
                <a:ea typeface="+mn-ea"/>
                <a:cs typeface="+mn-cs"/>
              </a:defRPr>
            </a:pPr>
            <a:endParaRPr lang="it-IT"/>
          </a:p>
        </c:txPr>
        <c:crossAx val="59496767"/>
        <c:crosses val="autoZero"/>
        <c:auto val="1"/>
        <c:lblAlgn val="ctr"/>
        <c:lblOffset val="100"/>
        <c:noMultiLvlLbl val="0"/>
      </c:catAx>
      <c:valAx>
        <c:axId val="59496767"/>
        <c:scaling>
          <c:orientation val="minMax"/>
          <c:max val="10"/>
        </c:scaling>
        <c:delete val="0"/>
        <c:axPos val="l"/>
        <c:majorGridlines>
          <c:spPr>
            <a:ln w="9360" cap="flat" cmpd="sng" algn="ctr">
              <a:solidFill>
                <a:srgbClr val="D9D9D9"/>
              </a:solidFill>
              <a:prstDash val="solid"/>
              <a:round/>
            </a:ln>
          </c:spPr>
        </c:majorGridlines>
        <c:numFmt formatCode="General" sourceLinked="0"/>
        <c:majorTickMark val="none"/>
        <c:minorTickMark val="none"/>
        <c:tickLblPos val="nextTo"/>
        <c:spPr>
          <a:ln w="6480" cap="flat" cmpd="sng" algn="ctr">
            <a:noFill/>
            <a:prstDash val="solid"/>
            <a:round/>
          </a:ln>
        </c:spPr>
        <c:txPr>
          <a:bodyPr rot="-60000000" spcFirstLastPara="0" vertOverflow="ellipsis" vert="horz" wrap="square" anchor="ctr" anchorCtr="1"/>
          <a:lstStyle/>
          <a:p>
            <a:pPr>
              <a:defRPr lang="en-US" sz="900" b="0" i="0" u="none" strike="noStrike" kern="1200" spc="-1" baseline="0">
                <a:solidFill>
                  <a:srgbClr val="595959"/>
                </a:solidFill>
                <a:latin typeface="Calibri" panose="020F0502020204030204"/>
                <a:ea typeface="+mn-ea"/>
                <a:cs typeface="+mn-cs"/>
              </a:defRPr>
            </a:pPr>
            <a:endParaRPr lang="it-IT"/>
          </a:p>
        </c:txPr>
        <c:crossAx val="25838944"/>
        <c:crosses val="autoZero"/>
        <c:crossBetween val="between"/>
      </c:valAx>
      <c:spPr>
        <a:noFill/>
        <a:ln w="0">
          <a:noFill/>
        </a:ln>
      </c:spPr>
    </c:plotArea>
    <c:plotVisOnly val="1"/>
    <c:dispBlanksAs val="gap"/>
    <c:showDLblsOverMax val="1"/>
    <c:extLst>
      <c:ext uri="{0b15fc19-7d7d-44ad-8c2d-2c3a37ce22c3}">
        <chartProps xmlns="https://web.wps.cn/et/2018/main" chartId="{9a4c4cec-3ee6-4761-a05a-06cbf1d3b9e8}"/>
      </c:ext>
    </c:extLst>
  </c:chart>
  <c:spPr>
    <a:solidFill>
      <a:srgbClr val="FFFFFF"/>
    </a:solidFill>
    <a:ln w="9360" cap="flat" cmpd="sng" algn="ctr">
      <a:solidFill>
        <a:srgbClr val="D9D9D9"/>
      </a:solidFill>
      <a:prstDash val="solid"/>
      <a:round/>
    </a:ln>
  </c:spPr>
  <c:txPr>
    <a:bodyPr/>
    <a:lstStyle/>
    <a:p>
      <a:pPr>
        <a:defRPr lang="en-US"/>
      </a:pPr>
      <a:endParaRPr lang="it-IT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it-IT" sz="1400" b="0" i="0" u="none" strike="noStrike" kern="1200" spc="-1" baseline="0">
                <a:solidFill>
                  <a:srgbClr val="595959"/>
                </a:solidFill>
                <a:latin typeface="Calibri" panose="020F0502020204030204"/>
                <a:ea typeface="+mn-ea"/>
                <a:cs typeface="+mn-cs"/>
              </a:defRPr>
            </a:pPr>
            <a:r>
              <a:rPr lang="it-IT" sz="1400" b="0" strike="noStrike" spc="-1">
                <a:solidFill>
                  <a:srgbClr val="595959"/>
                </a:solidFill>
                <a:latin typeface="Calibri" panose="020F0502020204030204"/>
              </a:rPr>
              <a:t>MATEMATICA</a:t>
            </a:r>
          </a:p>
        </c:rich>
      </c:tx>
      <c:layout>
        <c:manualLayout>
          <c:xMode val="edge"/>
          <c:yMode val="edge"/>
          <c:x val="0.38501378892849902"/>
          <c:y val="3.0590115283643401E-2"/>
        </c:manualLayout>
      </c:layout>
      <c:overlay val="0"/>
      <c:spPr>
        <a:noFill/>
        <a:ln w="0">
          <a:noFill/>
        </a:ln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5B9BD5"/>
            </a:solidFill>
            <a:ln w="0">
              <a:noFill/>
            </a:ln>
          </c:spPr>
          <c:invertIfNegative val="0"/>
          <c:dPt>
            <c:idx val="6"/>
            <c:invertIfNegative val="0"/>
            <c:bubble3D val="0"/>
            <c:spPr>
              <a:solidFill>
                <a:srgbClr val="00B05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851E-48A9-8C78-458EFCFC6DA1}"/>
              </c:ext>
            </c:extLst>
          </c:dPt>
          <c:dPt>
            <c:idx val="7"/>
            <c:invertIfNegative val="0"/>
            <c:bubble3D val="0"/>
            <c:spPr>
              <a:solidFill>
                <a:srgbClr val="00B05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851E-48A9-8C78-458EFCFC6DA1}"/>
              </c:ext>
            </c:extLst>
          </c:dPt>
          <c:dPt>
            <c:idx val="8"/>
            <c:invertIfNegative val="0"/>
            <c:bubble3D val="0"/>
            <c:spPr>
              <a:solidFill>
                <a:srgbClr val="00B05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5-851E-48A9-8C78-458EFCFC6DA1}"/>
              </c:ext>
            </c:extLst>
          </c:dPt>
          <c:dPt>
            <c:idx val="9"/>
            <c:invertIfNegative val="0"/>
            <c:bubble3D val="0"/>
            <c:spPr>
              <a:solidFill>
                <a:srgbClr val="00B05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7-851E-48A9-8C78-458EFCFC6DA1}"/>
              </c:ext>
            </c:extLst>
          </c:dPt>
          <c:dPt>
            <c:idx val="10"/>
            <c:invertIfNegative val="0"/>
            <c:bubble3D val="0"/>
            <c:spPr>
              <a:solidFill>
                <a:srgbClr val="00B05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9-851E-48A9-8C78-458EFCFC6DA1}"/>
              </c:ext>
            </c:extLst>
          </c:dPt>
          <c:dPt>
            <c:idx val="12"/>
            <c:invertIfNegative val="0"/>
            <c:bubble3D val="0"/>
            <c:spPr>
              <a:solidFill>
                <a:srgbClr val="FF00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B-851E-48A9-8C78-458EFCFC6DA1}"/>
              </c:ext>
            </c:extLst>
          </c:dPt>
          <c:dPt>
            <c:idx val="13"/>
            <c:invertIfNegative val="0"/>
            <c:bubble3D val="0"/>
            <c:spPr>
              <a:solidFill>
                <a:srgbClr val="FF00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D-851E-48A9-8C78-458EFCFC6DA1}"/>
              </c:ext>
            </c:extLst>
          </c:dPt>
          <c:dPt>
            <c:idx val="14"/>
            <c:invertIfNegative val="0"/>
            <c:bubble3D val="0"/>
            <c:spPr>
              <a:solidFill>
                <a:srgbClr val="FF00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F-851E-48A9-8C78-458EFCFC6DA1}"/>
              </c:ext>
            </c:extLst>
          </c:dPt>
          <c:dPt>
            <c:idx val="15"/>
            <c:invertIfNegative val="0"/>
            <c:bubble3D val="0"/>
            <c:spPr>
              <a:solidFill>
                <a:srgbClr val="FF00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11-851E-48A9-8C78-458EFCFC6DA1}"/>
              </c:ext>
            </c:extLst>
          </c:dPt>
          <c:dPt>
            <c:idx val="16"/>
            <c:invertIfNegative val="0"/>
            <c:bubble3D val="0"/>
            <c:spPr>
              <a:solidFill>
                <a:srgbClr val="FF00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13-851E-48A9-8C78-458EFCFC6DA1}"/>
              </c:ext>
            </c:extLst>
          </c:dPt>
          <c:dLbls>
            <c:dLbl>
              <c:idx val="6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51E-48A9-8C78-458EFCFC6DA1}"/>
                </c:ext>
              </c:extLst>
            </c:dLbl>
            <c:dLbl>
              <c:idx val="7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51E-48A9-8C78-458EFCFC6DA1}"/>
                </c:ext>
              </c:extLst>
            </c:dLbl>
            <c:dLbl>
              <c:idx val="8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51E-48A9-8C78-458EFCFC6DA1}"/>
                </c:ext>
              </c:extLst>
            </c:dLbl>
            <c:dLbl>
              <c:idx val="9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51E-48A9-8C78-458EFCFC6DA1}"/>
                </c:ext>
              </c:extLst>
            </c:dLbl>
            <c:dLbl>
              <c:idx val="10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51E-48A9-8C78-458EFCFC6DA1}"/>
                </c:ext>
              </c:extLst>
            </c:dLbl>
            <c:dLbl>
              <c:idx val="12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51E-48A9-8C78-458EFCFC6DA1}"/>
                </c:ext>
              </c:extLst>
            </c:dLbl>
            <c:dLbl>
              <c:idx val="13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851E-48A9-8C78-458EFCFC6DA1}"/>
                </c:ext>
              </c:extLst>
            </c:dLbl>
            <c:dLbl>
              <c:idx val="14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851E-48A9-8C78-458EFCFC6DA1}"/>
                </c:ext>
              </c:extLst>
            </c:dLbl>
            <c:dLbl>
              <c:idx val="15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851E-48A9-8C78-458EFCFC6DA1}"/>
                </c:ext>
              </c:extLst>
            </c:dLbl>
            <c:dLbl>
              <c:idx val="16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851E-48A9-8C78-458EFCFC6DA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none" lIns="38100" tIns="19050" rIns="38100" bIns="19050" anchor="ctr" anchorCtr="1"/>
              <a:lstStyle/>
              <a:p>
                <a:pPr>
                  <a:defRPr lang="en-US" sz="1000" b="0" i="0" u="none" strike="noStrike" kern="1200" spc="-1" baseline="0">
                    <a:solidFill>
                      <a:srgbClr val="000000"/>
                    </a:solidFill>
                    <a:latin typeface="Calibri" panose="020F0502020204030204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'[Andamenti Discipline.xlsx]DISCIPLINE'!$C$5:$C$21</c:f>
              <c:strCache>
                <c:ptCount val="17"/>
                <c:pt idx="0">
                  <c:v>1A</c:v>
                </c:pt>
                <c:pt idx="1">
                  <c:v>1B</c:v>
                </c:pt>
                <c:pt idx="2">
                  <c:v>1C</c:v>
                </c:pt>
                <c:pt idx="3">
                  <c:v>1D</c:v>
                </c:pt>
                <c:pt idx="4">
                  <c:v>1E</c:v>
                </c:pt>
                <c:pt idx="6">
                  <c:v>2A</c:v>
                </c:pt>
                <c:pt idx="7">
                  <c:v>2B</c:v>
                </c:pt>
                <c:pt idx="8">
                  <c:v>2C</c:v>
                </c:pt>
                <c:pt idx="9">
                  <c:v>2D</c:v>
                </c:pt>
                <c:pt idx="10">
                  <c:v>2E</c:v>
                </c:pt>
                <c:pt idx="12">
                  <c:v>3A</c:v>
                </c:pt>
                <c:pt idx="13">
                  <c:v>3B</c:v>
                </c:pt>
                <c:pt idx="14">
                  <c:v>3C</c:v>
                </c:pt>
                <c:pt idx="15">
                  <c:v>3D</c:v>
                </c:pt>
                <c:pt idx="16">
                  <c:v>3E</c:v>
                </c:pt>
              </c:strCache>
            </c:strRef>
          </c:cat>
          <c:val>
            <c:numRef>
              <c:f>'[Andamenti Discipline.xlsx]DISCIPLINE'!$H$5:$H$21</c:f>
              <c:numCache>
                <c:formatCode>General</c:formatCode>
                <c:ptCount val="17"/>
                <c:pt idx="0">
                  <c:v>7.5</c:v>
                </c:pt>
                <c:pt idx="1">
                  <c:v>7.5</c:v>
                </c:pt>
                <c:pt idx="2">
                  <c:v>8</c:v>
                </c:pt>
                <c:pt idx="3">
                  <c:v>8.67</c:v>
                </c:pt>
                <c:pt idx="4">
                  <c:v>8.8000000000000007</c:v>
                </c:pt>
                <c:pt idx="6" formatCode="0.00">
                  <c:v>7.63</c:v>
                </c:pt>
                <c:pt idx="7" formatCode="0.00">
                  <c:v>7.67</c:v>
                </c:pt>
                <c:pt idx="8" formatCode="0.00">
                  <c:v>8.2899999999999991</c:v>
                </c:pt>
                <c:pt idx="9" formatCode="0.00">
                  <c:v>8.6</c:v>
                </c:pt>
                <c:pt idx="10" formatCode="0.00">
                  <c:v>8</c:v>
                </c:pt>
                <c:pt idx="12" formatCode="0.00">
                  <c:v>7.5</c:v>
                </c:pt>
                <c:pt idx="13" formatCode="0.00">
                  <c:v>7.17</c:v>
                </c:pt>
                <c:pt idx="14" formatCode="0.00">
                  <c:v>8.25</c:v>
                </c:pt>
                <c:pt idx="15" formatCode="0.00">
                  <c:v>8.1300000000000008</c:v>
                </c:pt>
                <c:pt idx="16" formatCode="0.00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851E-48A9-8C78-458EFCFC6D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0108366"/>
        <c:axId val="22281767"/>
      </c:barChart>
      <c:catAx>
        <c:axId val="8010836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ln w="9360" cap="flat" cmpd="sng" algn="ctr">
            <a:solidFill>
              <a:srgbClr val="D9D9D9"/>
            </a:solidFill>
            <a:prstDash val="solid"/>
            <a:round/>
          </a:ln>
        </c:spPr>
        <c:txPr>
          <a:bodyPr rot="-60000000" spcFirstLastPara="0" vertOverflow="ellipsis" vert="horz" wrap="square" anchor="ctr" anchorCtr="1"/>
          <a:lstStyle/>
          <a:p>
            <a:pPr>
              <a:defRPr lang="en-US" sz="900" b="0" i="0" u="none" strike="noStrike" kern="1200" spc="-1" baseline="0">
                <a:solidFill>
                  <a:srgbClr val="595959"/>
                </a:solidFill>
                <a:latin typeface="Calibri" panose="020F0502020204030204"/>
                <a:ea typeface="+mn-ea"/>
                <a:cs typeface="+mn-cs"/>
              </a:defRPr>
            </a:pPr>
            <a:endParaRPr lang="it-IT"/>
          </a:p>
        </c:txPr>
        <c:crossAx val="22281767"/>
        <c:crosses val="autoZero"/>
        <c:auto val="1"/>
        <c:lblAlgn val="ctr"/>
        <c:lblOffset val="100"/>
        <c:noMultiLvlLbl val="0"/>
      </c:catAx>
      <c:valAx>
        <c:axId val="22281767"/>
        <c:scaling>
          <c:orientation val="minMax"/>
          <c:max val="10"/>
        </c:scaling>
        <c:delete val="0"/>
        <c:axPos val="l"/>
        <c:majorGridlines>
          <c:spPr>
            <a:ln w="9360" cap="flat" cmpd="sng" algn="ctr">
              <a:solidFill>
                <a:srgbClr val="D9D9D9"/>
              </a:solidFill>
              <a:prstDash val="solid"/>
              <a:round/>
            </a:ln>
          </c:spPr>
        </c:majorGridlines>
        <c:numFmt formatCode="General" sourceLinked="0"/>
        <c:majorTickMark val="none"/>
        <c:minorTickMark val="none"/>
        <c:tickLblPos val="nextTo"/>
        <c:spPr>
          <a:ln w="6480" cap="flat" cmpd="sng" algn="ctr">
            <a:noFill/>
            <a:prstDash val="solid"/>
            <a:round/>
          </a:ln>
        </c:spPr>
        <c:txPr>
          <a:bodyPr rot="-60000000" spcFirstLastPara="0" vertOverflow="ellipsis" vert="horz" wrap="square" anchor="ctr" anchorCtr="1"/>
          <a:lstStyle/>
          <a:p>
            <a:pPr>
              <a:defRPr lang="en-US" sz="900" b="0" i="0" u="none" strike="noStrike" kern="1200" spc="-1" baseline="0">
                <a:solidFill>
                  <a:srgbClr val="595959"/>
                </a:solidFill>
                <a:latin typeface="Calibri" panose="020F0502020204030204"/>
                <a:ea typeface="+mn-ea"/>
                <a:cs typeface="+mn-cs"/>
              </a:defRPr>
            </a:pPr>
            <a:endParaRPr lang="it-IT"/>
          </a:p>
        </c:txPr>
        <c:crossAx val="80108366"/>
        <c:crosses val="autoZero"/>
        <c:crossBetween val="between"/>
      </c:valAx>
      <c:spPr>
        <a:noFill/>
        <a:ln w="0">
          <a:noFill/>
        </a:ln>
      </c:spPr>
    </c:plotArea>
    <c:plotVisOnly val="1"/>
    <c:dispBlanksAs val="gap"/>
    <c:showDLblsOverMax val="1"/>
    <c:extLst>
      <c:ext uri="{0b15fc19-7d7d-44ad-8c2d-2c3a37ce22c3}">
        <chartProps xmlns="https://web.wps.cn/et/2018/main" chartId="{9bbabdd1-05d0-49fc-a2fa-7fd1713d6527}"/>
      </c:ext>
    </c:extLst>
  </c:chart>
  <c:spPr>
    <a:solidFill>
      <a:srgbClr val="FFFFFF"/>
    </a:solidFill>
    <a:ln w="9360" cap="flat" cmpd="sng" algn="ctr">
      <a:solidFill>
        <a:srgbClr val="D9D9D9"/>
      </a:solidFill>
      <a:prstDash val="solid"/>
      <a:round/>
    </a:ln>
  </c:spPr>
  <c:txPr>
    <a:bodyPr/>
    <a:lstStyle/>
    <a:p>
      <a:pPr>
        <a:defRPr lang="en-US"/>
      </a:pPr>
      <a:endParaRPr lang="it-IT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it-IT" sz="1400" b="0" i="0" u="none" strike="noStrike" kern="1200" spc="-1" baseline="0">
                <a:solidFill>
                  <a:srgbClr val="595959"/>
                </a:solidFill>
                <a:latin typeface="Calibri" panose="020F0502020204030204"/>
                <a:ea typeface="+mn-ea"/>
                <a:cs typeface="+mn-cs"/>
              </a:defRPr>
            </a:pPr>
            <a:r>
              <a:rPr lang="it-IT" sz="1400" b="0" strike="noStrike" spc="-1">
                <a:solidFill>
                  <a:srgbClr val="595959"/>
                </a:solidFill>
                <a:latin typeface="Calibri" panose="020F0502020204030204"/>
              </a:rPr>
              <a:t>SCIENZE</a:t>
            </a:r>
          </a:p>
        </c:rich>
      </c:tx>
      <c:layout>
        <c:manualLayout>
          <c:xMode val="edge"/>
          <c:yMode val="edge"/>
          <c:x val="0.38472361809045202"/>
          <c:y val="3.0590115283643401E-2"/>
        </c:manualLayout>
      </c:layout>
      <c:overlay val="0"/>
      <c:spPr>
        <a:noFill/>
        <a:ln w="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6.11339563862928E-2"/>
          <c:y val="0.13558994197292101"/>
          <c:w val="0.916809968847352"/>
          <c:h val="0.7584912959381040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5B9BD5"/>
            </a:solidFill>
            <a:ln w="0">
              <a:noFill/>
            </a:ln>
          </c:spPr>
          <c:invertIfNegative val="0"/>
          <c:dPt>
            <c:idx val="6"/>
            <c:invertIfNegative val="0"/>
            <c:bubble3D val="0"/>
            <c:spPr>
              <a:solidFill>
                <a:srgbClr val="00B05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1-4A60-431F-99FC-EBEF27DE825F}"/>
              </c:ext>
            </c:extLst>
          </c:dPt>
          <c:dPt>
            <c:idx val="7"/>
            <c:invertIfNegative val="0"/>
            <c:bubble3D val="0"/>
            <c:spPr>
              <a:solidFill>
                <a:srgbClr val="00B05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3-4A60-431F-99FC-EBEF27DE825F}"/>
              </c:ext>
            </c:extLst>
          </c:dPt>
          <c:dPt>
            <c:idx val="8"/>
            <c:invertIfNegative val="0"/>
            <c:bubble3D val="0"/>
            <c:spPr>
              <a:solidFill>
                <a:srgbClr val="00B05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5-4A60-431F-99FC-EBEF27DE825F}"/>
              </c:ext>
            </c:extLst>
          </c:dPt>
          <c:dPt>
            <c:idx val="9"/>
            <c:invertIfNegative val="0"/>
            <c:bubble3D val="0"/>
            <c:spPr>
              <a:solidFill>
                <a:srgbClr val="00B05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7-4A60-431F-99FC-EBEF27DE825F}"/>
              </c:ext>
            </c:extLst>
          </c:dPt>
          <c:dPt>
            <c:idx val="10"/>
            <c:invertIfNegative val="0"/>
            <c:bubble3D val="0"/>
            <c:spPr>
              <a:solidFill>
                <a:srgbClr val="00B05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9-4A60-431F-99FC-EBEF27DE825F}"/>
              </c:ext>
            </c:extLst>
          </c:dPt>
          <c:dPt>
            <c:idx val="12"/>
            <c:invertIfNegative val="0"/>
            <c:bubble3D val="0"/>
            <c:spPr>
              <a:solidFill>
                <a:srgbClr val="FF00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B-4A60-431F-99FC-EBEF27DE825F}"/>
              </c:ext>
            </c:extLst>
          </c:dPt>
          <c:dPt>
            <c:idx val="13"/>
            <c:invertIfNegative val="0"/>
            <c:bubble3D val="0"/>
            <c:spPr>
              <a:solidFill>
                <a:srgbClr val="FF00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D-4A60-431F-99FC-EBEF27DE825F}"/>
              </c:ext>
            </c:extLst>
          </c:dPt>
          <c:dPt>
            <c:idx val="14"/>
            <c:invertIfNegative val="0"/>
            <c:bubble3D val="0"/>
            <c:spPr>
              <a:solidFill>
                <a:srgbClr val="FF00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0F-4A60-431F-99FC-EBEF27DE825F}"/>
              </c:ext>
            </c:extLst>
          </c:dPt>
          <c:dPt>
            <c:idx val="15"/>
            <c:invertIfNegative val="0"/>
            <c:bubble3D val="0"/>
            <c:spPr>
              <a:solidFill>
                <a:srgbClr val="FF00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11-4A60-431F-99FC-EBEF27DE825F}"/>
              </c:ext>
            </c:extLst>
          </c:dPt>
          <c:dPt>
            <c:idx val="16"/>
            <c:invertIfNegative val="0"/>
            <c:bubble3D val="0"/>
            <c:spPr>
              <a:solidFill>
                <a:srgbClr val="FF0000"/>
              </a:solidFill>
              <a:ln w="0">
                <a:noFill/>
              </a:ln>
            </c:spPr>
            <c:extLst>
              <c:ext xmlns:c16="http://schemas.microsoft.com/office/drawing/2014/chart" uri="{C3380CC4-5D6E-409C-BE32-E72D297353CC}">
                <c16:uniqueId val="{00000013-4A60-431F-99FC-EBEF27DE825F}"/>
              </c:ext>
            </c:extLst>
          </c:dPt>
          <c:dLbls>
            <c:dLbl>
              <c:idx val="6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A60-431F-99FC-EBEF27DE825F}"/>
                </c:ext>
              </c:extLst>
            </c:dLbl>
            <c:dLbl>
              <c:idx val="7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A60-431F-99FC-EBEF27DE825F}"/>
                </c:ext>
              </c:extLst>
            </c:dLbl>
            <c:dLbl>
              <c:idx val="8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A60-431F-99FC-EBEF27DE825F}"/>
                </c:ext>
              </c:extLst>
            </c:dLbl>
            <c:dLbl>
              <c:idx val="9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A60-431F-99FC-EBEF27DE825F}"/>
                </c:ext>
              </c:extLst>
            </c:dLbl>
            <c:dLbl>
              <c:idx val="10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A60-431F-99FC-EBEF27DE825F}"/>
                </c:ext>
              </c:extLst>
            </c:dLbl>
            <c:dLbl>
              <c:idx val="12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A60-431F-99FC-EBEF27DE825F}"/>
                </c:ext>
              </c:extLst>
            </c:dLbl>
            <c:dLbl>
              <c:idx val="13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4A60-431F-99FC-EBEF27DE825F}"/>
                </c:ext>
              </c:extLst>
            </c:dLbl>
            <c:dLbl>
              <c:idx val="14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4A60-431F-99FC-EBEF27DE825F}"/>
                </c:ext>
              </c:extLst>
            </c:dLbl>
            <c:dLbl>
              <c:idx val="15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4A60-431F-99FC-EBEF27DE825F}"/>
                </c:ext>
              </c:extLst>
            </c:dLbl>
            <c:dLbl>
              <c:idx val="16"/>
              <c:dLblPos val="outEnd"/>
              <c:showLegendKey val="0"/>
              <c:showVal val="0"/>
              <c:showCatName val="0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4A60-431F-99FC-EBEF27DE825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none" lIns="38100" tIns="19050" rIns="38100" bIns="19050" anchor="ctr" anchorCtr="1"/>
              <a:lstStyle/>
              <a:p>
                <a:pPr>
                  <a:defRPr lang="en-US" sz="1000" b="0" i="0" u="none" strike="noStrike" kern="1200" spc="-1" baseline="0">
                    <a:solidFill>
                      <a:srgbClr val="000000"/>
                    </a:solidFill>
                    <a:latin typeface="Calibri" panose="020F0502020204030204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0"/>
            <c:showCatName val="0"/>
            <c:showSerName val="0"/>
            <c:showPercent val="0"/>
            <c:showBubbleSize val="1"/>
            <c:separator>; </c:separator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'[Andamenti Discipline.xlsx]DISCIPLINE'!$C$5:$C$21</c:f>
              <c:strCache>
                <c:ptCount val="17"/>
                <c:pt idx="0">
                  <c:v>1A</c:v>
                </c:pt>
                <c:pt idx="1">
                  <c:v>1B</c:v>
                </c:pt>
                <c:pt idx="2">
                  <c:v>1C</c:v>
                </c:pt>
                <c:pt idx="3">
                  <c:v>1D</c:v>
                </c:pt>
                <c:pt idx="4">
                  <c:v>1E</c:v>
                </c:pt>
                <c:pt idx="6">
                  <c:v>2A</c:v>
                </c:pt>
                <c:pt idx="7">
                  <c:v>2B</c:v>
                </c:pt>
                <c:pt idx="8">
                  <c:v>2C</c:v>
                </c:pt>
                <c:pt idx="9">
                  <c:v>2D</c:v>
                </c:pt>
                <c:pt idx="10">
                  <c:v>2E</c:v>
                </c:pt>
                <c:pt idx="12">
                  <c:v>3A</c:v>
                </c:pt>
                <c:pt idx="13">
                  <c:v>3B</c:v>
                </c:pt>
                <c:pt idx="14">
                  <c:v>3C</c:v>
                </c:pt>
                <c:pt idx="15">
                  <c:v>3D</c:v>
                </c:pt>
                <c:pt idx="16">
                  <c:v>3E</c:v>
                </c:pt>
              </c:strCache>
            </c:strRef>
          </c:cat>
          <c:val>
            <c:numRef>
              <c:f>'[Andamenti Discipline.xlsx]DISCIPLINE'!$I$5:$I$21</c:f>
              <c:numCache>
                <c:formatCode>General</c:formatCode>
                <c:ptCount val="17"/>
                <c:pt idx="0">
                  <c:v>7.57</c:v>
                </c:pt>
                <c:pt idx="1">
                  <c:v>8.42</c:v>
                </c:pt>
                <c:pt idx="2">
                  <c:v>8.33</c:v>
                </c:pt>
                <c:pt idx="3">
                  <c:v>8.75</c:v>
                </c:pt>
                <c:pt idx="4">
                  <c:v>9</c:v>
                </c:pt>
                <c:pt idx="6" formatCode="0.00">
                  <c:v>7.625</c:v>
                </c:pt>
                <c:pt idx="7" formatCode="0.00">
                  <c:v>8.17</c:v>
                </c:pt>
                <c:pt idx="8" formatCode="0.00">
                  <c:v>8.7100000000000009</c:v>
                </c:pt>
                <c:pt idx="9" formatCode="0.00">
                  <c:v>9</c:v>
                </c:pt>
                <c:pt idx="10" formatCode="0.00">
                  <c:v>8.5</c:v>
                </c:pt>
                <c:pt idx="12" formatCode="0.00">
                  <c:v>7.38</c:v>
                </c:pt>
                <c:pt idx="13" formatCode="0.00">
                  <c:v>7.58</c:v>
                </c:pt>
                <c:pt idx="14" formatCode="0.00">
                  <c:v>8.25</c:v>
                </c:pt>
                <c:pt idx="15" formatCode="0.00">
                  <c:v>8.3800000000000008</c:v>
                </c:pt>
                <c:pt idx="16" formatCode="0.00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4A60-431F-99FC-EBEF27DE82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6643970"/>
        <c:axId val="1765027"/>
      </c:barChart>
      <c:catAx>
        <c:axId val="5664397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ln w="9360" cap="flat" cmpd="sng" algn="ctr">
            <a:solidFill>
              <a:srgbClr val="D9D9D9"/>
            </a:solidFill>
            <a:prstDash val="solid"/>
            <a:round/>
          </a:ln>
        </c:spPr>
        <c:txPr>
          <a:bodyPr rot="-60000000" spcFirstLastPara="0" vertOverflow="ellipsis" vert="horz" wrap="square" anchor="ctr" anchorCtr="1"/>
          <a:lstStyle/>
          <a:p>
            <a:pPr>
              <a:defRPr lang="en-US" sz="900" b="0" i="0" u="none" strike="noStrike" kern="1200" spc="-1" baseline="0">
                <a:solidFill>
                  <a:srgbClr val="595959"/>
                </a:solidFill>
                <a:latin typeface="Calibri" panose="020F0502020204030204"/>
                <a:ea typeface="+mn-ea"/>
                <a:cs typeface="+mn-cs"/>
              </a:defRPr>
            </a:pPr>
            <a:endParaRPr lang="it-IT"/>
          </a:p>
        </c:txPr>
        <c:crossAx val="1765027"/>
        <c:crosses val="autoZero"/>
        <c:auto val="1"/>
        <c:lblAlgn val="ctr"/>
        <c:lblOffset val="100"/>
        <c:noMultiLvlLbl val="0"/>
      </c:catAx>
      <c:valAx>
        <c:axId val="1765027"/>
        <c:scaling>
          <c:orientation val="minMax"/>
          <c:max val="10"/>
        </c:scaling>
        <c:delete val="0"/>
        <c:axPos val="l"/>
        <c:majorGridlines>
          <c:spPr>
            <a:ln w="9360" cap="flat" cmpd="sng" algn="ctr">
              <a:solidFill>
                <a:srgbClr val="D9D9D9"/>
              </a:solidFill>
              <a:prstDash val="solid"/>
              <a:round/>
            </a:ln>
          </c:spPr>
        </c:majorGridlines>
        <c:numFmt formatCode="General" sourceLinked="0"/>
        <c:majorTickMark val="none"/>
        <c:minorTickMark val="none"/>
        <c:tickLblPos val="nextTo"/>
        <c:spPr>
          <a:ln w="6480" cap="flat" cmpd="sng" algn="ctr">
            <a:noFill/>
            <a:prstDash val="solid"/>
            <a:round/>
          </a:ln>
        </c:spPr>
        <c:txPr>
          <a:bodyPr rot="-60000000" spcFirstLastPara="0" vertOverflow="ellipsis" vert="horz" wrap="square" anchor="ctr" anchorCtr="1"/>
          <a:lstStyle/>
          <a:p>
            <a:pPr>
              <a:defRPr lang="en-US" sz="900" b="0" i="0" u="none" strike="noStrike" kern="1200" spc="-1" baseline="0">
                <a:solidFill>
                  <a:srgbClr val="595959"/>
                </a:solidFill>
                <a:latin typeface="Calibri" panose="020F0502020204030204"/>
                <a:ea typeface="+mn-ea"/>
                <a:cs typeface="+mn-cs"/>
              </a:defRPr>
            </a:pPr>
            <a:endParaRPr lang="it-IT"/>
          </a:p>
        </c:txPr>
        <c:crossAx val="56643970"/>
        <c:crosses val="autoZero"/>
        <c:crossBetween val="between"/>
      </c:valAx>
      <c:spPr>
        <a:noFill/>
        <a:ln w="0">
          <a:noFill/>
        </a:ln>
      </c:spPr>
    </c:plotArea>
    <c:plotVisOnly val="1"/>
    <c:dispBlanksAs val="gap"/>
    <c:showDLblsOverMax val="1"/>
    <c:extLst>
      <c:ext uri="{0b15fc19-7d7d-44ad-8c2d-2c3a37ce22c3}">
        <chartProps xmlns="https://web.wps.cn/et/2018/main" chartId="{bb949861-efca-4e02-869d-b566187655d4}"/>
      </c:ext>
    </c:extLst>
  </c:chart>
  <c:spPr>
    <a:solidFill>
      <a:srgbClr val="FFFFFF"/>
    </a:solidFill>
    <a:ln w="9360" cap="flat" cmpd="sng" algn="ctr">
      <a:solidFill>
        <a:srgbClr val="D9D9D9"/>
      </a:solidFill>
      <a:prstDash val="solid"/>
      <a:round/>
    </a:ln>
  </c:spPr>
  <c:txPr>
    <a:bodyPr/>
    <a:lstStyle/>
    <a:p>
      <a:pPr>
        <a:defRPr lang="en-US"/>
      </a:pPr>
      <a:endParaRPr lang="it-IT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>
            <a:defRPr lang="en-US" sz="1400" b="1" i="0" u="none" strike="noStrike" kern="1200" baseline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6.5393731893600204E-2"/>
          <c:y val="0.194444444444444"/>
          <c:w val="0.91050829602317596"/>
          <c:h val="0.6912962962962959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'[Andamenti Discipline.xlsx]DISCIPLINE'!$M$4</c:f>
              <c:strCache>
                <c:ptCount val="1"/>
                <c:pt idx="0">
                  <c:v>ARTE</c:v>
                </c:pt>
              </c:strCache>
            </c:strRef>
          </c:tx>
          <c:spPr>
            <a:solidFill>
              <a:schemeClr val="tx2">
                <a:lumMod val="50000"/>
                <a:lumOff val="50000"/>
              </a:schemeClr>
            </a:solidFill>
            <a:ln>
              <a:noFill/>
            </a:ln>
            <a:effectLst/>
          </c:spPr>
          <c:invertIfNegative val="0"/>
          <c:dPt>
            <c:idx val="6"/>
            <c:invertIfNegative val="0"/>
            <c:bubble3D val="0"/>
            <c:spPr>
              <a:solidFill>
                <a:srgbClr val="17C91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210-4F26-A623-97561180A56F}"/>
              </c:ext>
            </c:extLst>
          </c:dPt>
          <c:dPt>
            <c:idx val="7"/>
            <c:invertIfNegative val="0"/>
            <c:bubble3D val="0"/>
            <c:spPr>
              <a:solidFill>
                <a:srgbClr val="17C91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210-4F26-A623-97561180A56F}"/>
              </c:ext>
            </c:extLst>
          </c:dPt>
          <c:dPt>
            <c:idx val="8"/>
            <c:invertIfNegative val="0"/>
            <c:bubble3D val="0"/>
            <c:spPr>
              <a:solidFill>
                <a:srgbClr val="17C91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8210-4F26-A623-97561180A56F}"/>
              </c:ext>
            </c:extLst>
          </c:dPt>
          <c:dPt>
            <c:idx val="9"/>
            <c:invertIfNegative val="0"/>
            <c:bubble3D val="0"/>
            <c:spPr>
              <a:solidFill>
                <a:srgbClr val="17C91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8210-4F26-A623-97561180A56F}"/>
              </c:ext>
            </c:extLst>
          </c:dPt>
          <c:dPt>
            <c:idx val="10"/>
            <c:invertIfNegative val="0"/>
            <c:bubble3D val="0"/>
            <c:spPr>
              <a:solidFill>
                <a:srgbClr val="17C91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8210-4F26-A623-97561180A56F}"/>
              </c:ext>
            </c:extLst>
          </c:dPt>
          <c:dPt>
            <c:idx val="1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8210-4F26-A623-97561180A56F}"/>
              </c:ext>
            </c:extLst>
          </c:dPt>
          <c:dPt>
            <c:idx val="13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8210-4F26-A623-97561180A56F}"/>
              </c:ext>
            </c:extLst>
          </c:dPt>
          <c:dPt>
            <c:idx val="14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8210-4F26-A623-97561180A56F}"/>
              </c:ext>
            </c:extLst>
          </c:dPt>
          <c:dPt>
            <c:idx val="15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8210-4F26-A623-97561180A56F}"/>
              </c:ext>
            </c:extLst>
          </c:dPt>
          <c:dPt>
            <c:idx val="16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8210-4F26-A623-97561180A56F}"/>
              </c:ext>
            </c:extLst>
          </c:dPt>
          <c:cat>
            <c:strRef>
              <c:f>'[Andamenti Discipline.xlsx]DISCIPLINE'!$C$5:$C$21</c:f>
              <c:strCache>
                <c:ptCount val="17"/>
                <c:pt idx="0">
                  <c:v>1A</c:v>
                </c:pt>
                <c:pt idx="1">
                  <c:v>1B</c:v>
                </c:pt>
                <c:pt idx="2">
                  <c:v>1C</c:v>
                </c:pt>
                <c:pt idx="3">
                  <c:v>1D</c:v>
                </c:pt>
                <c:pt idx="4">
                  <c:v>1E</c:v>
                </c:pt>
                <c:pt idx="6">
                  <c:v>2A</c:v>
                </c:pt>
                <c:pt idx="7">
                  <c:v>2B</c:v>
                </c:pt>
                <c:pt idx="8">
                  <c:v>2C</c:v>
                </c:pt>
                <c:pt idx="9">
                  <c:v>2D</c:v>
                </c:pt>
                <c:pt idx="10">
                  <c:v>2E</c:v>
                </c:pt>
                <c:pt idx="12">
                  <c:v>3A</c:v>
                </c:pt>
                <c:pt idx="13">
                  <c:v>3B</c:v>
                </c:pt>
                <c:pt idx="14">
                  <c:v>3C</c:v>
                </c:pt>
                <c:pt idx="15">
                  <c:v>3D</c:v>
                </c:pt>
                <c:pt idx="16">
                  <c:v>3E</c:v>
                </c:pt>
              </c:strCache>
            </c:strRef>
          </c:cat>
          <c:val>
            <c:numRef>
              <c:f>'[Andamenti Discipline.xlsx]DISCIPLINE'!$M$5:$M$21</c:f>
              <c:numCache>
                <c:formatCode>General</c:formatCode>
                <c:ptCount val="17"/>
                <c:pt idx="0">
                  <c:v>7.93</c:v>
                </c:pt>
                <c:pt idx="1">
                  <c:v>8.75</c:v>
                </c:pt>
                <c:pt idx="2">
                  <c:v>8.33</c:v>
                </c:pt>
                <c:pt idx="3">
                  <c:v>8.83</c:v>
                </c:pt>
                <c:pt idx="4">
                  <c:v>9.1999999999999993</c:v>
                </c:pt>
                <c:pt idx="6" formatCode="0.00">
                  <c:v>7.75</c:v>
                </c:pt>
                <c:pt idx="7" formatCode="0.00">
                  <c:v>9</c:v>
                </c:pt>
                <c:pt idx="8" formatCode="0.00">
                  <c:v>8.86</c:v>
                </c:pt>
                <c:pt idx="9" formatCode="0.00">
                  <c:v>8.1999999999999993</c:v>
                </c:pt>
                <c:pt idx="10" formatCode="0.00">
                  <c:v>9.5</c:v>
                </c:pt>
                <c:pt idx="12" formatCode="0.00">
                  <c:v>8.25</c:v>
                </c:pt>
                <c:pt idx="13" formatCode="0.00">
                  <c:v>8.83</c:v>
                </c:pt>
                <c:pt idx="14" formatCode="0.00">
                  <c:v>8.5</c:v>
                </c:pt>
                <c:pt idx="15" formatCode="0.00">
                  <c:v>8.8800000000000008</c:v>
                </c:pt>
                <c:pt idx="16" formatCode="0.00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8210-4F26-A623-97561180A5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6"/>
        <c:overlap val="-28"/>
        <c:axId val="81597637"/>
        <c:axId val="365637336"/>
      </c:barChart>
      <c:catAx>
        <c:axId val="81597637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65637336"/>
        <c:crosses val="autoZero"/>
        <c:auto val="1"/>
        <c:lblAlgn val="ctr"/>
        <c:lblOffset val="100"/>
        <c:noMultiLvlLbl val="0"/>
      </c:catAx>
      <c:valAx>
        <c:axId val="365637336"/>
        <c:scaling>
          <c:orientation val="minMax"/>
          <c:max val="10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02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8159763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uri="{0b15fc19-7d7d-44ad-8c2d-2c3a37ce22c3}">
        <chartProps xmlns="https://web.wps.cn/et/2018/main" chartId="{53e9d466-ac33-4495-ab4e-bf80e683550f}"/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lang="en-US"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0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0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0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1">
      <cs:styleClr val="auto"/>
    </cs:fillRef>
    <cs:effectRef idx="0"/>
    <cs:fontRef idx="minor">
      <a:schemeClr val="dk1"/>
    </cs:fontRef>
    <cs:spPr>
      <a:ln>
        <a:noFill/>
      </a:ln>
      <a:effectLst/>
    </cs:spPr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02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75000"/>
        <a:lumOff val="25000"/>
      </a:schemeClr>
    </cs:fontRef>
    <cs:defRPr sz="1400" b="1" kern="120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100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0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0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1">
      <cs:styleClr val="auto"/>
    </cs:fillRef>
    <cs:effectRef idx="0"/>
    <cs:fontRef idx="minor">
      <a:schemeClr val="dk1"/>
    </cs:fontRef>
    <cs:spPr>
      <a:ln>
        <a:noFill/>
      </a:ln>
      <a:effectLst/>
    </cs:spPr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02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75000"/>
        <a:lumOff val="25000"/>
      </a:schemeClr>
    </cs:fontRef>
    <cs:defRPr sz="1400" b="1" kern="120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100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0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0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1">
      <cs:styleClr val="auto"/>
    </cs:fillRef>
    <cs:effectRef idx="0"/>
    <cs:fontRef idx="minor">
      <a:schemeClr val="dk1"/>
    </cs:fontRef>
    <cs:spPr>
      <a:ln>
        <a:noFill/>
      </a:ln>
      <a:effectLst/>
    </cs:spPr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02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75000"/>
        <a:lumOff val="25000"/>
      </a:schemeClr>
    </cs:fontRef>
    <cs:defRPr sz="1400" b="1" kern="120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100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0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0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1">
      <cs:styleClr val="auto"/>
    </cs:fillRef>
    <cs:effectRef idx="0"/>
    <cs:fontRef idx="minor">
      <a:schemeClr val="dk1"/>
    </cs:fontRef>
    <cs:spPr>
      <a:ln>
        <a:noFill/>
      </a:ln>
      <a:effectLst/>
    </cs:spPr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02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75000"/>
        <a:lumOff val="25000"/>
      </a:schemeClr>
    </cs:fontRef>
    <cs:defRPr sz="1400" b="1" kern="120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100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0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0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1">
      <cs:styleClr val="auto"/>
    </cs:fillRef>
    <cs:effectRef idx="0"/>
    <cs:fontRef idx="minor">
      <a:schemeClr val="dk1"/>
    </cs:fontRef>
    <cs:spPr>
      <a:ln>
        <a:noFill/>
      </a:ln>
      <a:effectLst/>
    </cs:spPr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02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75000"/>
        <a:lumOff val="25000"/>
      </a:schemeClr>
    </cs:fontRef>
    <cs:defRPr sz="1400" b="1" kern="120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A10514-47ED-49EE-A518-7496F801C868}" type="datetimeFigureOut">
              <a:rPr lang="it-IT" smtClean="0"/>
              <a:t>01/07/2026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2AF70D-FE05-44C2-9BB2-078ACAE2596C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2AF70D-FE05-44C2-9BB2-078ACAE2596C}" type="slidenum">
              <a:rPr lang="it-IT" smtClean="0"/>
              <a:t>8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91876-56BF-4192-A965-F61A67D727F9}" type="datetimeFigureOut">
              <a:rPr lang="it-IT" smtClean="0"/>
              <a:t>01/07/2026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4C6C7A2-5544-494B-A90F-8EBE99376FB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91876-56BF-4192-A965-F61A67D727F9}" type="datetimeFigureOut">
              <a:rPr lang="it-IT" smtClean="0"/>
              <a:t>01/07/2026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4C6C7A2-5544-494B-A90F-8EBE99376FB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91876-56BF-4192-A965-F61A67D727F9}" type="datetimeFigureOut">
              <a:rPr lang="it-IT" smtClean="0"/>
              <a:t>01/07/2026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4C6C7A2-5544-494B-A90F-8EBE99376FBE}" type="slidenum">
              <a:rPr lang="it-IT" smtClean="0"/>
              <a:t>‹N›</a:t>
            </a:fld>
            <a:endParaRPr lang="it-IT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91876-56BF-4192-A965-F61A67D727F9}" type="datetimeFigureOut">
              <a:rPr lang="it-IT" smtClean="0"/>
              <a:t>01/07/2026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4C6C7A2-5544-494B-A90F-8EBE99376FB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91876-56BF-4192-A965-F61A67D727F9}" type="datetimeFigureOut">
              <a:rPr lang="it-IT" smtClean="0"/>
              <a:t>01/07/2026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4C6C7A2-5544-494B-A90F-8EBE99376FBE}" type="slidenum">
              <a:rPr lang="it-IT" smtClean="0"/>
              <a:t>‹N›</a:t>
            </a:fld>
            <a:endParaRPr lang="it-IT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91876-56BF-4192-A965-F61A67D727F9}" type="datetimeFigureOut">
              <a:rPr lang="it-IT" smtClean="0"/>
              <a:t>01/07/2026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4C6C7A2-5544-494B-A90F-8EBE99376FB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anchor="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91876-56BF-4192-A965-F61A67D727F9}" type="datetimeFigureOut">
              <a:rPr lang="it-IT" smtClean="0"/>
              <a:t>01/07/2026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6C7A2-5544-494B-A90F-8EBE99376FB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91876-56BF-4192-A965-F61A67D727F9}" type="datetimeFigureOut">
              <a:rPr lang="it-IT" smtClean="0"/>
              <a:t>01/07/2026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6C7A2-5544-494B-A90F-8EBE99376FB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91876-56BF-4192-A965-F61A67D727F9}" type="datetimeFigureOut">
              <a:rPr lang="it-IT" smtClean="0"/>
              <a:t>01/07/2026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6C7A2-5544-494B-A90F-8EBE99376FB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91876-56BF-4192-A965-F61A67D727F9}" type="datetimeFigureOut">
              <a:rPr lang="it-IT" smtClean="0"/>
              <a:t>01/07/2026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4C6C7A2-5544-494B-A90F-8EBE99376FB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91876-56BF-4192-A965-F61A67D727F9}" type="datetimeFigureOut">
              <a:rPr lang="it-IT" smtClean="0"/>
              <a:t>01/07/2026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4C6C7A2-5544-494B-A90F-8EBE99376FB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91876-56BF-4192-A965-F61A67D727F9}" type="datetimeFigureOut">
              <a:rPr lang="it-IT" smtClean="0"/>
              <a:t>01/07/2026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4C6C7A2-5544-494B-A90F-8EBE99376FB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91876-56BF-4192-A965-F61A67D727F9}" type="datetimeFigureOut">
              <a:rPr lang="it-IT" smtClean="0"/>
              <a:t>01/07/2026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6C7A2-5544-494B-A90F-8EBE99376FB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91876-56BF-4192-A965-F61A67D727F9}" type="datetimeFigureOut">
              <a:rPr lang="it-IT" smtClean="0"/>
              <a:t>01/07/2026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6C7A2-5544-494B-A90F-8EBE99376FB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91876-56BF-4192-A965-F61A67D727F9}" type="datetimeFigureOut">
              <a:rPr lang="it-IT" smtClean="0"/>
              <a:t>01/07/2026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6C7A2-5544-494B-A90F-8EBE99376FB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91876-56BF-4192-A965-F61A67D727F9}" type="datetimeFigureOut">
              <a:rPr lang="it-IT" smtClean="0"/>
              <a:t>01/07/2026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4C6C7A2-5544-494B-A90F-8EBE99376FBE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791876-56BF-4192-A965-F61A67D727F9}" type="datetimeFigureOut">
              <a:rPr lang="it-IT" smtClean="0"/>
              <a:t>01/07/2026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4C6C7A2-5544-494B-A90F-8EBE99376FBE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white">
          <a:xfrm>
            <a:off x="0" y="556895"/>
            <a:ext cx="4639945" cy="7756525"/>
          </a:xfrm>
          <a:prstGeom prst="rect">
            <a:avLst/>
          </a:prstGeom>
          <a:solidFill>
            <a:schemeClr val="tx2">
              <a:lumMod val="50000"/>
              <a:alpha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t-IT"/>
          </a:p>
        </p:txBody>
      </p:sp>
      <p:sp>
        <p:nvSpPr>
          <p:cNvPr id="6" name="Sottotitolo 2"/>
          <p:cNvSpPr>
            <a:spLocks noGrp="1"/>
          </p:cNvSpPr>
          <p:nvPr/>
        </p:nvSpPr>
        <p:spPr>
          <a:xfrm>
            <a:off x="377190" y="967105"/>
            <a:ext cx="4060190" cy="39433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rtl="0" fontAlgn="base">
              <a:spcBef>
                <a:spcPct val="20000"/>
              </a:spcBef>
              <a:spcAft>
                <a:spcPct val="0"/>
              </a:spcAft>
              <a:buFontTx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sz="4000" dirty="0" err="1">
                <a:solidFill>
                  <a:srgbClr val="FEFFFF"/>
                </a:solidFill>
                <a:latin typeface="+mj-lt"/>
                <a:ea typeface="+mj-ea"/>
                <a:cs typeface="+mj-cs"/>
              </a:rPr>
              <a:t>Secondaria</a:t>
            </a:r>
            <a:r>
              <a:rPr lang="en-US" sz="4000" dirty="0">
                <a:solidFill>
                  <a:srgbClr val="FEFFFF"/>
                </a:solidFill>
                <a:latin typeface="+mj-lt"/>
                <a:ea typeface="+mj-ea"/>
                <a:cs typeface="+mj-cs"/>
              </a:rPr>
              <a:t> di Primo Grado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sz="4000" dirty="0" err="1">
                <a:solidFill>
                  <a:srgbClr val="FEFFFF"/>
                </a:solidFill>
                <a:latin typeface="+mj-lt"/>
                <a:ea typeface="+mj-ea"/>
                <a:cs typeface="+mj-cs"/>
              </a:rPr>
              <a:t>Apprendimenti</a:t>
            </a:r>
            <a:r>
              <a:rPr lang="en-US" sz="4000" dirty="0">
                <a:solidFill>
                  <a:srgbClr val="FEFFFF"/>
                </a:solidFill>
                <a:latin typeface="+mj-lt"/>
                <a:ea typeface="+mj-ea"/>
                <a:cs typeface="+mj-cs"/>
              </a:rPr>
              <a:t>  </a:t>
            </a:r>
            <a:r>
              <a:rPr lang="en-US" sz="4000" dirty="0" err="1">
                <a:solidFill>
                  <a:srgbClr val="FEFFFF"/>
                </a:solidFill>
                <a:latin typeface="+mj-lt"/>
                <a:ea typeface="+mj-ea"/>
                <a:cs typeface="+mj-cs"/>
              </a:rPr>
              <a:t>I</a:t>
            </a:r>
            <a:r>
              <a:rPr lang="it-IT" altLang="en-US" sz="4000" dirty="0" err="1">
                <a:solidFill>
                  <a:srgbClr val="FEFFFF"/>
                </a:solidFill>
                <a:latin typeface="+mj-lt"/>
                <a:ea typeface="+mj-ea"/>
                <a:cs typeface="+mj-cs"/>
              </a:rPr>
              <a:t>I</a:t>
            </a:r>
            <a:r>
              <a:rPr lang="en-US" sz="4000" dirty="0" err="1">
                <a:solidFill>
                  <a:srgbClr val="FEFFFF"/>
                </a:solidFill>
                <a:latin typeface="+mj-lt"/>
                <a:ea typeface="+mj-ea"/>
                <a:cs typeface="+mj-cs"/>
              </a:rPr>
              <a:t>°Quadrimestre</a:t>
            </a:r>
            <a:endParaRPr lang="en-US" sz="4000" dirty="0">
              <a:solidFill>
                <a:srgbClr val="FE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5" name="Freeform 5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grayWhite">
          <a:xfrm>
            <a:off x="0" y="5033007"/>
            <a:ext cx="5404022" cy="857047"/>
          </a:xfrm>
          <a:custGeom>
            <a:avLst/>
            <a:gdLst>
              <a:gd name="T0" fmla="*/ 1114 w 1117"/>
              <a:gd name="T1" fmla="*/ 77 h 163"/>
              <a:gd name="T2" fmla="*/ 1040 w 1117"/>
              <a:gd name="T3" fmla="*/ 3 h 163"/>
              <a:gd name="T4" fmla="*/ 1039 w 1117"/>
              <a:gd name="T5" fmla="*/ 2 h 163"/>
              <a:gd name="T6" fmla="*/ 1034 w 1117"/>
              <a:gd name="T7" fmla="*/ 0 h 163"/>
              <a:gd name="T8" fmla="*/ 578 w 1117"/>
              <a:gd name="T9" fmla="*/ 0 h 163"/>
              <a:gd name="T10" fmla="*/ 562 w 1117"/>
              <a:gd name="T11" fmla="*/ 0 h 163"/>
              <a:gd name="T12" fmla="*/ 440 w 1117"/>
              <a:gd name="T13" fmla="*/ 0 h 163"/>
              <a:gd name="T14" fmla="*/ 106 w 1117"/>
              <a:gd name="T15" fmla="*/ 0 h 163"/>
              <a:gd name="T16" fmla="*/ 0 w 1117"/>
              <a:gd name="T17" fmla="*/ 0 h 163"/>
              <a:gd name="T18" fmla="*/ 0 w 1117"/>
              <a:gd name="T19" fmla="*/ 163 h 163"/>
              <a:gd name="T20" fmla="*/ 106 w 1117"/>
              <a:gd name="T21" fmla="*/ 163 h 163"/>
              <a:gd name="T22" fmla="*/ 440 w 1117"/>
              <a:gd name="T23" fmla="*/ 163 h 163"/>
              <a:gd name="T24" fmla="*/ 562 w 1117"/>
              <a:gd name="T25" fmla="*/ 163 h 163"/>
              <a:gd name="T26" fmla="*/ 578 w 1117"/>
              <a:gd name="T27" fmla="*/ 163 h 163"/>
              <a:gd name="T28" fmla="*/ 1034 w 1117"/>
              <a:gd name="T29" fmla="*/ 163 h 163"/>
              <a:gd name="T30" fmla="*/ 1039 w 1117"/>
              <a:gd name="T31" fmla="*/ 161 h 163"/>
              <a:gd name="T32" fmla="*/ 1040 w 1117"/>
              <a:gd name="T33" fmla="*/ 160 h 163"/>
              <a:gd name="T34" fmla="*/ 1114 w 1117"/>
              <a:gd name="T35" fmla="*/ 86 h 163"/>
              <a:gd name="T36" fmla="*/ 1114 w 1117"/>
              <a:gd name="T37" fmla="*/ 77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117" h="163">
                <a:moveTo>
                  <a:pt x="1114" y="77"/>
                </a:moveTo>
                <a:cubicBezTo>
                  <a:pt x="1040" y="3"/>
                  <a:pt x="1040" y="3"/>
                  <a:pt x="1040" y="3"/>
                </a:cubicBezTo>
                <a:cubicBezTo>
                  <a:pt x="1040" y="2"/>
                  <a:pt x="1039" y="2"/>
                  <a:pt x="1039" y="2"/>
                </a:cubicBezTo>
                <a:cubicBezTo>
                  <a:pt x="1038" y="1"/>
                  <a:pt x="1036" y="0"/>
                  <a:pt x="1034" y="0"/>
                </a:cubicBezTo>
                <a:cubicBezTo>
                  <a:pt x="578" y="0"/>
                  <a:pt x="578" y="0"/>
                  <a:pt x="578" y="0"/>
                </a:cubicBezTo>
                <a:cubicBezTo>
                  <a:pt x="562" y="0"/>
                  <a:pt x="562" y="0"/>
                  <a:pt x="562" y="0"/>
                </a:cubicBezTo>
                <a:cubicBezTo>
                  <a:pt x="440" y="0"/>
                  <a:pt x="440" y="0"/>
                  <a:pt x="440" y="0"/>
                </a:cubicBezTo>
                <a:cubicBezTo>
                  <a:pt x="106" y="0"/>
                  <a:pt x="106" y="0"/>
                  <a:pt x="106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3"/>
                  <a:pt x="0" y="163"/>
                  <a:pt x="0" y="163"/>
                </a:cubicBezTo>
                <a:cubicBezTo>
                  <a:pt x="106" y="163"/>
                  <a:pt x="106" y="163"/>
                  <a:pt x="106" y="163"/>
                </a:cubicBezTo>
                <a:cubicBezTo>
                  <a:pt x="440" y="163"/>
                  <a:pt x="440" y="163"/>
                  <a:pt x="440" y="163"/>
                </a:cubicBezTo>
                <a:cubicBezTo>
                  <a:pt x="562" y="163"/>
                  <a:pt x="562" y="163"/>
                  <a:pt x="562" y="163"/>
                </a:cubicBezTo>
                <a:cubicBezTo>
                  <a:pt x="578" y="163"/>
                  <a:pt x="578" y="163"/>
                  <a:pt x="578" y="163"/>
                </a:cubicBezTo>
                <a:cubicBezTo>
                  <a:pt x="1034" y="163"/>
                  <a:pt x="1034" y="163"/>
                  <a:pt x="1034" y="163"/>
                </a:cubicBezTo>
                <a:cubicBezTo>
                  <a:pt x="1036" y="163"/>
                  <a:pt x="1038" y="162"/>
                  <a:pt x="1039" y="161"/>
                </a:cubicBezTo>
                <a:cubicBezTo>
                  <a:pt x="1039" y="160"/>
                  <a:pt x="1040" y="160"/>
                  <a:pt x="1040" y="160"/>
                </a:cubicBezTo>
                <a:cubicBezTo>
                  <a:pt x="1114" y="86"/>
                  <a:pt x="1114" y="86"/>
                  <a:pt x="1114" y="86"/>
                </a:cubicBezTo>
                <a:cubicBezTo>
                  <a:pt x="1117" y="83"/>
                  <a:pt x="1117" y="79"/>
                  <a:pt x="1114" y="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/>
          </a:blip>
          <a:stretch>
            <a:fillRect/>
          </a:stretch>
        </p:blipFill>
        <p:spPr>
          <a:xfrm>
            <a:off x="4639733" y="1133739"/>
            <a:ext cx="7339751" cy="293607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2412365" y="427673"/>
          <a:ext cx="9272270" cy="60026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476885" y="746125"/>
            <a:ext cx="10730230" cy="5631815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323850" y="480060"/>
            <a:ext cx="11224260" cy="57340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able 3"/>
          <p:cNvGraphicFramePr/>
          <p:nvPr>
            <p:custDataLst>
              <p:tags r:id="rId1"/>
            </p:custDataLst>
          </p:nvPr>
        </p:nvGraphicFramePr>
        <p:xfrm>
          <a:off x="609600" y="480695"/>
          <a:ext cx="10680065" cy="5732780"/>
        </p:xfrm>
        <a:graphic>
          <a:graphicData uri="http://schemas.openxmlformats.org/drawingml/2006/table">
            <a:tbl>
              <a:tblPr/>
              <a:tblGrid>
                <a:gridCol w="1358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38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72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10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81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07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643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7345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32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0515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111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7785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4640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5111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414020">
                <a:tc>
                  <a:txBody>
                    <a:bodyPr/>
                    <a:lstStyle/>
                    <a:p>
                      <a:pPr algn="l" fontAlgn="b"/>
                      <a:endParaRPr sz="1000" b="0" i="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sz="1000" b="0" i="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sz="1000" b="0" i="0">
                          <a:solidFill>
                            <a:srgbClr val="7030A0"/>
                          </a:solidFill>
                          <a:latin typeface="Calibri" panose="020F0502020204030204"/>
                          <a:ea typeface="Calibri" panose="020F0502020204030204"/>
                        </a:rPr>
                        <a:t>ITALIANO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sz="1000" b="0" i="0">
                          <a:solidFill>
                            <a:srgbClr val="7030A0"/>
                          </a:solidFill>
                          <a:latin typeface="Calibri" panose="020F0502020204030204"/>
                          <a:ea typeface="Calibri" panose="020F0502020204030204"/>
                        </a:rPr>
                        <a:t>INGLESE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sz="1000" b="0" i="0">
                          <a:solidFill>
                            <a:srgbClr val="7030A0"/>
                          </a:solidFill>
                          <a:latin typeface="Calibri" panose="020F0502020204030204"/>
                          <a:ea typeface="Calibri" panose="020F0502020204030204"/>
                        </a:rPr>
                        <a:t>FRANCESE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sz="1000" b="0" i="0">
                          <a:solidFill>
                            <a:srgbClr val="7030A0"/>
                          </a:solidFill>
                          <a:latin typeface="Calibri" panose="020F0502020204030204"/>
                          <a:ea typeface="Calibri" panose="020F0502020204030204"/>
                        </a:rPr>
                        <a:t>TEDESCO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sz="1000" b="0" i="0">
                          <a:solidFill>
                            <a:srgbClr val="7030A0"/>
                          </a:solidFill>
                          <a:latin typeface="Calibri" panose="020F0502020204030204"/>
                          <a:ea typeface="Calibri" panose="020F0502020204030204"/>
                        </a:rPr>
                        <a:t>MATEMATICA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sz="1000" b="0" i="0">
                          <a:solidFill>
                            <a:srgbClr val="7030A0"/>
                          </a:solidFill>
                          <a:latin typeface="Calibri" panose="020F0502020204030204"/>
                          <a:ea typeface="Calibri" panose="020F0502020204030204"/>
                        </a:rPr>
                        <a:t>SCIENZE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sz="1000" b="0" i="0">
                          <a:solidFill>
                            <a:srgbClr val="7030A0"/>
                          </a:solidFill>
                          <a:latin typeface="Calibri" panose="020F0502020204030204"/>
                          <a:ea typeface="Calibri" panose="020F0502020204030204"/>
                        </a:rPr>
                        <a:t>TECNOLOGIA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sz="1000" b="0" i="0">
                          <a:solidFill>
                            <a:srgbClr val="7030A0"/>
                          </a:solidFill>
                          <a:latin typeface="Calibri" panose="020F0502020204030204"/>
                          <a:ea typeface="Calibri" panose="020F0502020204030204"/>
                        </a:rPr>
                        <a:t>STORIA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sz="1000" b="0" i="0">
                          <a:solidFill>
                            <a:srgbClr val="7030A0"/>
                          </a:solidFill>
                          <a:latin typeface="Calibri" panose="020F0502020204030204"/>
                          <a:ea typeface="Calibri" panose="020F0502020204030204"/>
                        </a:rPr>
                        <a:t>MUSICA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sz="1000" b="0" i="0">
                          <a:solidFill>
                            <a:srgbClr val="7030A0"/>
                          </a:solidFill>
                          <a:latin typeface="Calibri" panose="020F0502020204030204"/>
                          <a:ea typeface="Calibri" panose="020F0502020204030204"/>
                        </a:rPr>
                        <a:t>ARTE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sz="1000" b="0" i="0">
                          <a:solidFill>
                            <a:srgbClr val="7030A0"/>
                          </a:solidFill>
                          <a:latin typeface="Calibri" panose="020F0502020204030204"/>
                          <a:ea typeface="Calibri" panose="020F0502020204030204"/>
                        </a:rPr>
                        <a:t>GEOGRAFI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sz="1000" b="0" i="0">
                          <a:solidFill>
                            <a:srgbClr val="7030A0"/>
                          </a:solidFill>
                          <a:latin typeface="Calibri" panose="020F0502020204030204"/>
                          <a:ea typeface="Calibri" panose="020F0502020204030204"/>
                        </a:rPr>
                        <a:t>SCI. M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sz="1000" b="0" i="0">
                          <a:solidFill>
                            <a:srgbClr val="7030A0"/>
                          </a:solidFill>
                          <a:latin typeface="Calibri" panose="020F0502020204030204"/>
                          <a:ea typeface="Calibri" panose="020F0502020204030204"/>
                        </a:rPr>
                        <a:t>COM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3690">
                <a:tc>
                  <a:txBody>
                    <a:bodyPr/>
                    <a:lstStyle/>
                    <a:p>
                      <a:pPr algn="l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MANDATORICCIO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1A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7,21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7,5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7,5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sz="1000" b="0" i="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7,5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7,57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7,79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7,29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8,07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7,93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7,29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8,43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algn="l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PIETRAPAOLA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1B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7,58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7,64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sz="1000" b="0" i="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7,58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7,5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8,42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8,33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8,75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8,75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8,25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8,83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8,92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3690">
                <a:tc>
                  <a:txBody>
                    <a:bodyPr/>
                    <a:lstStyle/>
                    <a:p>
                      <a:pPr algn="l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CALOPEZZATI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1C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9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sz="1000" b="0" i="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8,33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8,33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8,33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8,67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8,33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8,67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9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10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7C91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algn="l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CAMPANA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1D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8,33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8,67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8,58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sz="1000" b="0" i="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8,67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8,75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8,42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8,92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9,08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8,83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7,67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8,92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9,5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3055">
                <a:tc>
                  <a:txBody>
                    <a:bodyPr/>
                    <a:lstStyle/>
                    <a:p>
                      <a:pPr algn="l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SCALA COELI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1E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8,8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7C9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9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7C9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8,6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7C91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sz="1000" b="0" i="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8,8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7C9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9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7C9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9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7C9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9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7C9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9,6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7C9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9,2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7C9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8,8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7C9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9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7C9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9,6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1785">
                <a:tc>
                  <a:txBody>
                    <a:bodyPr/>
                    <a:lstStyle/>
                    <a:p>
                      <a:pPr algn="l" fontAlgn="b"/>
                      <a:endParaRPr sz="1000" b="0" i="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sz="1000" b="0" i="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sz="1000" b="0" i="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sz="1000" b="0" i="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sz="1000" b="0" i="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sz="1000" b="0" i="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sz="1000" b="0" i="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sz="1000" b="0" i="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sz="1000" b="0" i="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sz="1000" b="0" i="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9842" marR="9842" marT="9842" marB="0" anchor="b">
                    <a:lnL>
                      <a:noFill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sz="1000" b="0" i="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sz="1000" b="0" i="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sz="1000" b="0" i="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sz="1000" b="0" i="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sz="1000" b="0" i="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1785">
                <a:tc>
                  <a:txBody>
                    <a:bodyPr/>
                    <a:lstStyle/>
                    <a:p>
                      <a:pPr algn="l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MANDATORICCIO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2A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7,38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7,50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7,75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sz="1000" b="0" i="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7,63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7,63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7,50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7.88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8,00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7,75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7,63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7,88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9,13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3055">
                <a:tc>
                  <a:txBody>
                    <a:bodyPr/>
                    <a:lstStyle/>
                    <a:p>
                      <a:pPr algn="l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PIETRAPAOLA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2B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7,72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8,67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sz="1000" b="0" i="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7,78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7,67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8,17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8,50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7C9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8,39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8,83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9,00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7C9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8,22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9,00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9,22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0515">
                <a:tc>
                  <a:txBody>
                    <a:bodyPr/>
                    <a:lstStyle/>
                    <a:p>
                      <a:pPr algn="l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CALOPEZZATI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2C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8,14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8,57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7C91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sz="1000" b="0" i="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7,71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8,29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7C9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8,71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8,86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8,43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9,00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8,86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8,43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9,00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9,71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7C91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1785">
                <a:tc>
                  <a:txBody>
                    <a:bodyPr/>
                    <a:lstStyle/>
                    <a:p>
                      <a:pPr algn="l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CAMPANA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2D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7,60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7,80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7,60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sz="1000" b="0" i="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8,60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9,00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7C9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8,00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8,60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7,40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8,20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8,80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8,00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8,80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3055">
                <a:tc>
                  <a:txBody>
                    <a:bodyPr/>
                    <a:lstStyle/>
                    <a:p>
                      <a:pPr algn="l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SCALA COELI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2E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8,50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7C9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8,00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8,00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7C91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sz="1000" b="0" i="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8,00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8,50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8,50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7C9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8,50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7C9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9,50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7C9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9,50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9,00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7C9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9,50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7C9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9,50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1785">
                <a:tc>
                  <a:txBody>
                    <a:bodyPr/>
                    <a:lstStyle/>
                    <a:p>
                      <a:pPr algn="l" fontAlgn="b"/>
                      <a:endParaRPr sz="1000" b="0" i="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sz="1000" b="0" i="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sz="1000" b="0" i="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sz="1000" b="0" i="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sz="1000" b="0" i="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sz="1000" b="0" i="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sz="1000" b="0" i="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sz="1000" b="0" i="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sz="1000" b="0" i="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sz="1000" b="0" i="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9842" marR="9842" marT="9842" marB="0" anchor="b">
                    <a:lnL>
                      <a:noFill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sz="1000" b="0" i="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sz="1000" b="0" i="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sz="1000" b="0" i="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sz="1000" b="0" i="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sz="1000" b="0" i="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12420">
                <a:tc>
                  <a:txBody>
                    <a:bodyPr/>
                    <a:lstStyle/>
                    <a:p>
                      <a:pPr algn="l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MANDATORICCIO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3A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7,50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7,63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8,50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sz="1000" b="0" i="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7,50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7,38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7,75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7,63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8,75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8,25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8,50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8,38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8,88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12420">
                <a:tc>
                  <a:txBody>
                    <a:bodyPr/>
                    <a:lstStyle/>
                    <a:p>
                      <a:pPr algn="l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PIETRAPAOLA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3B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7,25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8,17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sz="1000" b="0" i="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7,50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7,17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7,58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8,17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7,58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8,92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8,83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7,42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8,67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8,83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algn="l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CALOPEZZATI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3C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8,00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7,75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sz="1000" b="0" i="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7,50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8,25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8,25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8,25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8,25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8,25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8,50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8,25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8,00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9,50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13055">
                <a:tc>
                  <a:txBody>
                    <a:bodyPr/>
                    <a:lstStyle/>
                    <a:p>
                      <a:pPr algn="l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CAMPANA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3D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8,63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8,50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8,13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sz="1000" b="0" i="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8,13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8,38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8,38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8,88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8,63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8,88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8,88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8,38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9,25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23215">
                <a:tc>
                  <a:txBody>
                    <a:bodyPr/>
                    <a:lstStyle/>
                    <a:p>
                      <a:pPr algn="l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SCALA COELI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3E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9,00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17C9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9,50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17C9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9,50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17C91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sz="1000" b="0" i="0">
                        <a:solidFill>
                          <a:srgbClr val="000000"/>
                        </a:solidFill>
                        <a:latin typeface="Calibri" panose="020F0502020204030204"/>
                        <a:ea typeface="Calibri" panose="020F0502020204030204"/>
                      </a:endParaRP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10,00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17C9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10,00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17C9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10,00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17C9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10,00</a:t>
                      </a:r>
                    </a:p>
                  </a:txBody>
                  <a:tcPr marL="9842" marR="9842" marT="9842" marB="0" anchor="b">
                    <a:lnL>
                      <a:noFill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17C9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10,00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17C9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10,00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17C9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10,00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17C9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10,00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17C9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sz="1000" b="0" i="0">
                          <a:solidFill>
                            <a:srgbClr val="000000"/>
                          </a:solidFill>
                          <a:latin typeface="Calibri" panose="020F0502020204030204"/>
                          <a:ea typeface="Calibri" panose="020F0502020204030204"/>
                        </a:rPr>
                        <a:t>10,00</a:t>
                      </a:r>
                    </a:p>
                  </a:txBody>
                  <a:tcPr marL="9842" marR="9842" marT="9842" marB="0" anchor="b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solidFill>
                      <a:srgbClr val="17C91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afico 2"/>
          <p:cNvGraphicFramePr/>
          <p:nvPr/>
        </p:nvGraphicFramePr>
        <p:xfrm>
          <a:off x="1746885" y="0"/>
          <a:ext cx="5078730" cy="3282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Grafico 10"/>
          <p:cNvGraphicFramePr/>
          <p:nvPr/>
        </p:nvGraphicFramePr>
        <p:xfrm>
          <a:off x="7071995" y="0"/>
          <a:ext cx="5015230" cy="3298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/>
          <p:cNvGraphicFramePr/>
          <p:nvPr/>
        </p:nvGraphicFramePr>
        <p:xfrm>
          <a:off x="3464878" y="3542348"/>
          <a:ext cx="5588635" cy="30397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Grafico 6"/>
          <p:cNvGraphicFramePr/>
          <p:nvPr/>
        </p:nvGraphicFramePr>
        <p:xfrm>
          <a:off x="1683703" y="145098"/>
          <a:ext cx="5095875" cy="32835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Grafico 13"/>
          <p:cNvGraphicFramePr/>
          <p:nvPr/>
        </p:nvGraphicFramePr>
        <p:xfrm>
          <a:off x="7026275" y="146050"/>
          <a:ext cx="5078730" cy="3282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Grafico 14"/>
          <p:cNvGraphicFramePr/>
          <p:nvPr/>
        </p:nvGraphicFramePr>
        <p:xfrm>
          <a:off x="3547745" y="3429000"/>
          <a:ext cx="4961255" cy="3165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Grafico 15"/>
          <p:cNvGraphicFramePr/>
          <p:nvPr/>
        </p:nvGraphicFramePr>
        <p:xfrm>
          <a:off x="1659255" y="0"/>
          <a:ext cx="5078730" cy="3282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Grafico 16"/>
          <p:cNvGraphicFramePr/>
          <p:nvPr/>
        </p:nvGraphicFramePr>
        <p:xfrm>
          <a:off x="6846253" y="3429000"/>
          <a:ext cx="5095875" cy="3282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hart 10"/>
          <p:cNvGraphicFramePr/>
          <p:nvPr/>
        </p:nvGraphicFramePr>
        <p:xfrm>
          <a:off x="1901825" y="166370"/>
          <a:ext cx="4987290" cy="2933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Grafico 8"/>
          <p:cNvGraphicFramePr/>
          <p:nvPr/>
        </p:nvGraphicFramePr>
        <p:xfrm>
          <a:off x="6748780" y="3188653"/>
          <a:ext cx="5090160" cy="32835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Chart 20"/>
          <p:cNvGraphicFramePr/>
          <p:nvPr/>
        </p:nvGraphicFramePr>
        <p:xfrm>
          <a:off x="7125970" y="189865"/>
          <a:ext cx="4919980" cy="28822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/>
          <p:nvPr/>
        </p:nvGraphicFramePr>
        <p:xfrm>
          <a:off x="1661160" y="138430"/>
          <a:ext cx="5193030" cy="2933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3" name="Chart 22"/>
          <p:cNvGraphicFramePr/>
          <p:nvPr/>
        </p:nvGraphicFramePr>
        <p:xfrm>
          <a:off x="4037330" y="3731260"/>
          <a:ext cx="482473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/>
        </p:nvGraphicFramePr>
        <p:xfrm>
          <a:off x="1776730" y="445770"/>
          <a:ext cx="9841230" cy="59664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1"/>
          <p:cNvGraphicFramePr/>
          <p:nvPr/>
        </p:nvGraphicFramePr>
        <p:xfrm>
          <a:off x="2083753" y="225425"/>
          <a:ext cx="9271635" cy="60020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840*451"/>
  <p:tag name="TABLE_ENDDRAG_RECT" val="48*37*840*451"/>
</p:tagLst>
</file>

<file path=ppt/theme/theme1.xml><?xml version="1.0" encoding="utf-8"?>
<a:theme xmlns:a="http://schemas.openxmlformats.org/drawingml/2006/main" name="Filo">
  <a:themeElements>
    <a:clrScheme name="Filo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Filo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il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Aptos Narrow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285</Words>
  <Application>Microsoft Office PowerPoint</Application>
  <PresentationFormat>Widescreen</PresentationFormat>
  <Paragraphs>242</Paragraphs>
  <Slides>10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6" baseType="lpstr">
      <vt:lpstr>Aptos</vt:lpstr>
      <vt:lpstr>Arial</vt:lpstr>
      <vt:lpstr>Calibri</vt:lpstr>
      <vt:lpstr>Century Gothic</vt:lpstr>
      <vt:lpstr>Wingdings 3</vt:lpstr>
      <vt:lpstr>Filo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LUIGI</dc:creator>
  <cp:lastModifiedBy>USER</cp:lastModifiedBy>
  <cp:revision>5</cp:revision>
  <dcterms:created xsi:type="dcterms:W3CDTF">2026-02-25T10:47:00Z</dcterms:created>
  <dcterms:modified xsi:type="dcterms:W3CDTF">2026-07-01T08:05:35Z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3D2E2FF9610A4120A18CE8A5BD4E56D1_12</vt:lpwstr>
  </property>
  <property fmtid="{D5CDD505-2E9C-101B-9397-08002B2CF9AE}" pid="3" name="KSOProductBuildVer">
    <vt:lpwstr>1033-12.2.0.22549</vt:lpwstr>
  </property>
</Properties>
</file>